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0.58606557377049195</c:v>
                </c:pt>
                <c:pt idx="1">
                  <c:v>0.41393442622950821</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9.2050209205020911E-2</c:v>
                </c:pt>
                <c:pt idx="1">
                  <c:v>0</c:v>
                </c:pt>
                <c:pt idx="2">
                  <c:v>2.0920502092050208E-2</c:v>
                </c:pt>
                <c:pt idx="3">
                  <c:v>0</c:v>
                </c:pt>
                <c:pt idx="4">
                  <c:v>2.0920502092050208E-2</c:v>
                </c:pt>
                <c:pt idx="5">
                  <c:v>0.88284518828451874</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6.9464498025960566</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Sheet1!$B$2:$B$6</c:f>
              <c:numCache>
                <c:formatCode>0.0</c:formatCode>
                <c:ptCount val="5"/>
                <c:pt idx="0">
                  <c:v>7.0468789003022057</c:v>
                </c:pt>
                <c:pt idx="1">
                  <c:v>7.004559308820987</c:v>
                </c:pt>
                <c:pt idx="2">
                  <c:v>6.9464498025960566</c:v>
                </c:pt>
                <c:pt idx="3">
                  <c:v>6.8586008743019633</c:v>
                </c:pt>
                <c:pt idx="4">
                  <c:v>6.7395352543013427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Sheet1!$C$2:$C$6</c:f>
              <c:numCache>
                <c:formatCode>0.0</c:formatCode>
                <c:ptCount val="5"/>
                <c:pt idx="0">
                  <c:v>2.9531210996977943</c:v>
                </c:pt>
                <c:pt idx="1">
                  <c:v>2.995440691179013</c:v>
                </c:pt>
                <c:pt idx="2">
                  <c:v>3.0535501974039434</c:v>
                </c:pt>
                <c:pt idx="3">
                  <c:v>3.1413991256980367</c:v>
                </c:pt>
                <c:pt idx="4">
                  <c:v>3.2604647456986573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Sheet1!$B$2:$B$6</c:f>
              <c:numCache>
                <c:formatCode>0.0</c:formatCode>
                <c:ptCount val="5"/>
                <c:pt idx="0">
                  <c:v>5.3932055139525277</c:v>
                </c:pt>
                <c:pt idx="1">
                  <c:v>6.0096655045413661</c:v>
                </c:pt>
                <c:pt idx="2">
                  <c:v>6.0646680452557993</c:v>
                </c:pt>
                <c:pt idx="3">
                  <c:v>6.0707669922022021</c:v>
                </c:pt>
                <c:pt idx="4">
                  <c:v>6.0905208177374774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Sheet1!$C$2:$C$6</c:f>
              <c:numCache>
                <c:formatCode>0.0</c:formatCode>
                <c:ptCount val="5"/>
                <c:pt idx="0">
                  <c:v>4.6067944860474723</c:v>
                </c:pt>
                <c:pt idx="1">
                  <c:v>3.9903344954586339</c:v>
                </c:pt>
                <c:pt idx="2">
                  <c:v>3.9353319547442007</c:v>
                </c:pt>
                <c:pt idx="3">
                  <c:v>3.9292330077977979</c:v>
                </c:pt>
                <c:pt idx="4">
                  <c:v>3.9094791822625226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1.2123731113314236</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0.35329103828064845</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9.8494900083027304E-2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1.0282727288097657</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9.8494900083027304E-2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0.35329103828064845</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0.46619625135968423</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6.9464498025960566</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(70)</c:v>
                </c:pt>
                <c:pt idx="1">
                  <c:v>CHELSEA &amp; WESTMINSTER HOSPITAL (36)</c:v>
                </c:pt>
                <c:pt idx="2">
                  <c:v>WEST MIDDLESEX UNIVERSITY HOSPITAL (34)</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(70)</c:v>
                </c:pt>
                <c:pt idx="1">
                  <c:v>CHELSEA &amp; WESTMINSTER HOSPITAL (36)</c:v>
                </c:pt>
                <c:pt idx="2">
                  <c:v>WEST MIDDLESEX UNIVERSITY HOSPITAL (34)</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(70)</c:v>
                </c:pt>
                <c:pt idx="1">
                  <c:v>CHELSEA &amp; WESTMINSTER HOSPITAL (36)</c:v>
                </c:pt>
                <c:pt idx="2">
                  <c:v>WEST MIDDLESEX UNIVERSITY HOSPITAL (34)</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(70)</c:v>
                </c:pt>
                <c:pt idx="1">
                  <c:v>CHELSEA &amp; WESTMINSTER HOSPITAL (36)</c:v>
                </c:pt>
                <c:pt idx="2">
                  <c:v>WEST MIDDLESEX UNIVERSITY HOSPITAL (34)</c:v>
                </c:pt>
              </c:strCache>
            </c:strRef>
          </c:cat>
          <c:val>
            <c:numRef>
              <c:f>Sheet1!$G$2:$G$4</c:f>
              <c:numCache>
                <c:formatCode>0.0;;</c:formatCode>
                <c:ptCount val="3"/>
                <c:pt idx="0">
                  <c:v>8.1246887278846582</c:v>
                </c:pt>
                <c:pt idx="1">
                  <c:v>6.513743111888604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(70)</c:v>
                </c:pt>
                <c:pt idx="1">
                  <c:v>CHELSEA &amp; WESTMINSTER HOSPITAL (36)</c:v>
                </c:pt>
                <c:pt idx="2">
                  <c:v>WEST MIDDLESEX UNIVERSITY HOSPITAL (34)</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(70)</c:v>
                </c:pt>
                <c:pt idx="1">
                  <c:v>CHELSEA &amp; WESTMINSTER HOSPITAL (36)</c:v>
                </c:pt>
                <c:pt idx="2">
                  <c:v>WEST MIDDLESEX UNIVERSITY HOSPITAL (34)</c:v>
                </c:pt>
              </c:strCache>
            </c:strRef>
          </c:cat>
          <c:val>
            <c:numRef>
              <c:f>Sheet1!$I$2:$I$4</c:f>
              <c:numCache>
                <c:formatCode>0.0;;</c:formatCode>
                <c:ptCount val="3"/>
                <c:pt idx="0">
                  <c:v>0</c:v>
                </c:pt>
                <c:pt idx="1">
                  <c:v>0</c:v>
                </c:pt>
                <c:pt idx="2">
                  <c:v>8.8227388260652031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(70)</c:v>
                </c:pt>
                <c:pt idx="1">
                  <c:v>CHELSEA &amp; WESTMINSTER HOSPITAL (36)</c:v>
                </c:pt>
                <c:pt idx="2">
                  <c:v>WEST MIDDLESEX UNIVERSITY HOSPITAL (34)</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1.8753112721153418</c:v>
                </c:pt>
                <c:pt idx="1">
                  <c:v>3.486256888111396</c:v>
                </c:pt>
                <c:pt idx="2">
                  <c:v>1.1772611739347969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CHELSEA &amp; WESTMINSTER HOSPITAL (74)</c:v>
                </c:pt>
                <c:pt idx="2">
                  <c:v>WEST MIDDLESEX UNIVERSITY HOSPITAL (69)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CHELSEA &amp; WESTMINSTER HOSPITAL (74)</c:v>
                </c:pt>
                <c:pt idx="2">
                  <c:v>WEST MIDDLESEX UNIVERSITY HOSPITAL (69)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CHELSEA &amp; WESTMINSTER HOSPITAL (74)</c:v>
                </c:pt>
                <c:pt idx="2">
                  <c:v>WEST MIDDLESEX UNIVERSITY HOSPITAL (69)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CHELSEA &amp; WESTMINSTER HOSPITAL (74)</c:v>
                </c:pt>
                <c:pt idx="2">
                  <c:v>WEST MIDDLESEX UNIVERSITY HOSPITAL (69)</c:v>
                </c:pt>
              </c:strCache>
            </c:strRef>
          </c:cat>
          <c:val>
            <c:numRef>
              <c:f>Sheet1!$G$2:$G$4</c:f>
              <c:numCache>
                <c:formatCode>0.0;;</c:formatCode>
                <c:ptCount val="3"/>
                <c:pt idx="0">
                  <c:v>8.5177472237311918</c:v>
                </c:pt>
                <c:pt idx="1">
                  <c:v>7.558321737320286</c:v>
                </c:pt>
                <c:pt idx="2">
                  <c:v>8.5421868032237054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CHELSEA &amp; WESTMINSTER HOSPITAL (74)</c:v>
                </c:pt>
                <c:pt idx="2">
                  <c:v>WEST MIDDLESEX UNIVERSITY HOSPITAL (69)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CHELSEA &amp; WESTMINSTER HOSPITAL (74)</c:v>
                </c:pt>
                <c:pt idx="2">
                  <c:v>WEST MIDDLESEX UNIVERSITY HOSPITAL (69)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(152)</c:v>
                </c:pt>
                <c:pt idx="1">
                  <c:v>CHELSEA &amp; WESTMINSTER HOSPITAL (74)</c:v>
                </c:pt>
                <c:pt idx="2">
                  <c:v>WEST MIDDLESEX UNIVERSITY HOSPITAL (69)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1.4822527762688082</c:v>
                </c:pt>
                <c:pt idx="1">
                  <c:v>2.441678262679714</c:v>
                </c:pt>
                <c:pt idx="2">
                  <c:v>1.4578131967762946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CHELSEA &amp; WESTMINSTER HOSPITAL (93)</c:v>
                </c:pt>
                <c:pt idx="2">
                  <c:v>WEST MIDDLESEX UNIVERSITY HOSPITAL (85)</c:v>
                </c:pt>
              </c:strCache>
            </c:strRef>
          </c:cat>
          <c:val>
            <c:numRef>
              <c:f>Sheet1!$D$2:$D$4</c:f>
              <c:numCache>
                <c:formatCode>0.0;;</c:formatCode>
                <c:ptCount val="3"/>
                <c:pt idx="0">
                  <c:v>0</c:v>
                </c:pt>
                <c:pt idx="1">
                  <c:v>0</c:v>
                </c:pt>
                <c:pt idx="2">
                  <c:v>7.7163959857149189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CHELSEA &amp; WESTMINSTER HOSPITAL (93)</c:v>
                </c:pt>
                <c:pt idx="2">
                  <c:v>WEST MIDDLESEX UNIVERSITY HOSPITAL (85)</c:v>
                </c:pt>
              </c:strCache>
            </c:strRef>
          </c:cat>
          <c:val>
            <c:numRef>
              <c:f>Sheet1!$E$2:$E$4</c:f>
              <c:numCache>
                <c:formatCode>0.0;;</c:formatCode>
                <c:ptCount val="3"/>
                <c:pt idx="0">
                  <c:v>8.2083527070356137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CHELSEA &amp; WESTMINSTER HOSPITAL (93)</c:v>
                </c:pt>
                <c:pt idx="2">
                  <c:v>WEST MIDDLESEX UNIVERSITY HOSPITAL (85)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CHELSEA &amp; WESTMINSTER HOSPITAL (93)</c:v>
                </c:pt>
                <c:pt idx="2">
                  <c:v>WEST MIDDLESEX UNIVERSITY HOSPITAL (85)</c:v>
                </c:pt>
              </c:strCache>
            </c:strRef>
          </c:cat>
          <c:val>
            <c:numRef>
              <c:f>Sheet1!$G$2:$G$4</c:f>
              <c:numCache>
                <c:formatCode>0.0;;</c:formatCode>
                <c:ptCount val="3"/>
                <c:pt idx="0">
                  <c:v>0</c:v>
                </c:pt>
                <c:pt idx="1">
                  <c:v>9.0873707891668118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CHELSEA &amp; WESTMINSTER HOSPITAL (93)</c:v>
                </c:pt>
                <c:pt idx="2">
                  <c:v>WEST MIDDLESEX UNIVERSITY HOSPITAL (85)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CHELSEA &amp; WESTMINSTER HOSPITAL (93)</c:v>
                </c:pt>
                <c:pt idx="2">
                  <c:v>WEST MIDDLESEX UNIVERSITY HOSPITAL (85)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(186)</c:v>
                </c:pt>
                <c:pt idx="1">
                  <c:v>CHELSEA &amp; WESTMINSTER HOSPITAL (93)</c:v>
                </c:pt>
                <c:pt idx="2">
                  <c:v>WEST MIDDLESEX UNIVERSITY HOSPITAL (85)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1.7916472929643863</c:v>
                </c:pt>
                <c:pt idx="1">
                  <c:v>0.91262921083318815</c:v>
                </c:pt>
                <c:pt idx="2">
                  <c:v>2.2836040142850811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CHELSEA &amp; WESTMINSTER HOSPITAL (94)</c:v>
                </c:pt>
                <c:pt idx="2">
                  <c:v>WEST MIDDLESEX UNIVERSITY HOSPITAL (88)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CHELSEA &amp; WESTMINSTER HOSPITAL (94)</c:v>
                </c:pt>
                <c:pt idx="2">
                  <c:v>WEST MIDDLESEX UNIVERSITY HOSPITAL (88)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CHELSEA &amp; WESTMINSTER HOSPITAL (94)</c:v>
                </c:pt>
                <c:pt idx="2">
                  <c:v>WEST MIDDLESEX UNIVERSITY HOSPITAL (88)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CHELSEA &amp; WESTMINSTER HOSPITAL (94)</c:v>
                </c:pt>
                <c:pt idx="2">
                  <c:v>WEST MIDDLESEX UNIVERSITY HOSPITAL (88)</c:v>
                </c:pt>
              </c:strCache>
            </c:strRef>
          </c:cat>
          <c:val>
            <c:numRef>
              <c:f>Sheet1!$G$2:$G$4</c:f>
              <c:numCache>
                <c:formatCode>0.0;;</c:formatCode>
                <c:ptCount val="3"/>
                <c:pt idx="0">
                  <c:v>7.8739784654618727</c:v>
                </c:pt>
                <c:pt idx="1">
                  <c:v>7.4785635816251688</c:v>
                </c:pt>
                <c:pt idx="2">
                  <c:v>7.7201999361978482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CHELSEA &amp; WESTMINSTER HOSPITAL (94)</c:v>
                </c:pt>
                <c:pt idx="2">
                  <c:v>WEST MIDDLESEX UNIVERSITY HOSPITAL (88)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CHELSEA &amp; WESTMINSTER HOSPITAL (94)</c:v>
                </c:pt>
                <c:pt idx="2">
                  <c:v>WEST MIDDLESEX UNIVERSITY HOSPITAL (88)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(187)</c:v>
                </c:pt>
                <c:pt idx="1">
                  <c:v>CHELSEA &amp; WESTMINSTER HOSPITAL (94)</c:v>
                </c:pt>
                <c:pt idx="2">
                  <c:v>WEST MIDDLESEX UNIVERSITY HOSPITAL (88)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2.1260215345381273</c:v>
                </c:pt>
                <c:pt idx="1">
                  <c:v>2.5214364183748312</c:v>
                </c:pt>
                <c:pt idx="2">
                  <c:v>2.2798000638021518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(117)</c:v>
                </c:pt>
                <c:pt idx="2">
                  <c:v>WEST MIDDLESEX UNIVERSITY HOSPITAL (109)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(117)</c:v>
                </c:pt>
                <c:pt idx="2">
                  <c:v>WEST MIDDLESEX UNIVERSITY HOSPITAL (109)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(117)</c:v>
                </c:pt>
                <c:pt idx="2">
                  <c:v>WEST MIDDLESEX UNIVERSITY HOSPITAL (109)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(117)</c:v>
                </c:pt>
                <c:pt idx="2">
                  <c:v>WEST MIDDLESEX UNIVERSITY HOSPITAL (109)</c:v>
                </c:pt>
              </c:strCache>
            </c:strRef>
          </c:cat>
          <c:val>
            <c:numRef>
              <c:f>Sheet1!$G$2:$G$4</c:f>
              <c:numCache>
                <c:formatCode>0.0;;</c:formatCode>
                <c:ptCount val="3"/>
                <c:pt idx="0">
                  <c:v>9.6844180007839729</c:v>
                </c:pt>
                <c:pt idx="1">
                  <c:v>0</c:v>
                </c:pt>
                <c:pt idx="2">
                  <c:v>9.520403842208534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(117)</c:v>
                </c:pt>
                <c:pt idx="2">
                  <c:v>WEST MIDDLESEX UNIVERSITY HOSPITAL (109)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(117)</c:v>
                </c:pt>
                <c:pt idx="2">
                  <c:v>WEST MIDDLESEX UNIVERSITY HOSPITAL (109)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(117)</c:v>
                </c:pt>
                <c:pt idx="2">
                  <c:v>WEST MIDDLESEX UNIVERSITY HOSPITAL (109)</c:v>
                </c:pt>
              </c:strCache>
            </c:strRef>
          </c:cat>
          <c:val>
            <c:numRef>
              <c:f>Sheet1!$J$2:$J$4</c:f>
              <c:numCache>
                <c:formatCode>0.0;;</c:formatCode>
                <c:ptCount val="3"/>
                <c:pt idx="0">
                  <c:v>0</c:v>
                </c:pt>
                <c:pt idx="1">
                  <c:v>9.8338014583659934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0.31558199921602714</c:v>
                </c:pt>
                <c:pt idx="1">
                  <c:v>0.1661985416340066</c:v>
                </c:pt>
                <c:pt idx="2">
                  <c:v>0.47959615779146603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CHELSEA &amp; WESTMINSTER HOSPITAL (122)</c:v>
                </c:pt>
                <c:pt idx="2">
                  <c:v>WEST MIDDLESEX UNIVERSITY HOSPITAL (108)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CHELSEA &amp; WESTMINSTER HOSPITAL (122)</c:v>
                </c:pt>
                <c:pt idx="2">
                  <c:v>WEST MIDDLESEX UNIVERSITY HOSPITAL (108)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CHELSEA &amp; WESTMINSTER HOSPITAL (122)</c:v>
                </c:pt>
                <c:pt idx="2">
                  <c:v>WEST MIDDLESEX UNIVERSITY HOSPITAL (108)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CHELSEA &amp; WESTMINSTER HOSPITAL (122)</c:v>
                </c:pt>
                <c:pt idx="2">
                  <c:v>WEST MIDDLESEX UNIVERSITY HOSPITAL (108)</c:v>
                </c:pt>
              </c:strCache>
            </c:strRef>
          </c:cat>
          <c:val>
            <c:numRef>
              <c:f>Sheet1!$G$2:$G$4</c:f>
              <c:numCache>
                <c:formatCode>0.0;;</c:formatCode>
                <c:ptCount val="3"/>
                <c:pt idx="0">
                  <c:v>8.9671501774835622</c:v>
                </c:pt>
                <c:pt idx="1">
                  <c:v>8.6769455964210138</c:v>
                </c:pt>
                <c:pt idx="2">
                  <c:v>8.8636902968970812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CHELSEA &amp; WESTMINSTER HOSPITAL (122)</c:v>
                </c:pt>
                <c:pt idx="2">
                  <c:v>WEST MIDDLESEX UNIVERSITY HOSPITAL (108)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CHELSEA &amp; WESTMINSTER HOSPITAL (122)</c:v>
                </c:pt>
                <c:pt idx="2">
                  <c:v>WEST MIDDLESEX UNIVERSITY HOSPITAL (108)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(239)</c:v>
                </c:pt>
                <c:pt idx="1">
                  <c:v>CHELSEA &amp; WESTMINSTER HOSPITAL (122)</c:v>
                </c:pt>
                <c:pt idx="2">
                  <c:v>WEST MIDDLESEX UNIVERSITY HOSPITAL (108)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1.0328498225164378</c:v>
                </c:pt>
                <c:pt idx="1">
                  <c:v>1.3230544035789862</c:v>
                </c:pt>
                <c:pt idx="2">
                  <c:v>1.1363097031029188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0.24880382775119619</c:v>
                </c:pt>
                <c:pt idx="1">
                  <c:v>0.75119617224880386</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CHELSEA &amp; WESTMINSTER HOSPITAL (123)</c:v>
                </c:pt>
                <c:pt idx="2">
                  <c:v>WEST MIDDLESEX UNIVERSITY HOSPITAL (111)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CHELSEA &amp; WESTMINSTER HOSPITAL (123)</c:v>
                </c:pt>
                <c:pt idx="2">
                  <c:v>WEST MIDDLESEX UNIVERSITY HOSPITAL (111)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CHELSEA &amp; WESTMINSTER HOSPITAL (123)</c:v>
                </c:pt>
                <c:pt idx="2">
                  <c:v>WEST MIDDLESEX UNIVERSITY HOSPITAL (111)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CHELSEA &amp; WESTMINSTER HOSPITAL (123)</c:v>
                </c:pt>
                <c:pt idx="2">
                  <c:v>WEST MIDDLESEX UNIVERSITY HOSPITAL (111)</c:v>
                </c:pt>
              </c:strCache>
            </c:strRef>
          </c:cat>
          <c:val>
            <c:numRef>
              <c:f>Sheet1!$G$2:$G$4</c:f>
              <c:numCache>
                <c:formatCode>0.0;;</c:formatCode>
                <c:ptCount val="3"/>
                <c:pt idx="0">
                  <c:v>7.3781829420605671</c:v>
                </c:pt>
                <c:pt idx="1">
                  <c:v>7.9490552699890724</c:v>
                </c:pt>
                <c:pt idx="2">
                  <c:v>6.9233935559394153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CHELSEA &amp; WESTMINSTER HOSPITAL (123)</c:v>
                </c:pt>
                <c:pt idx="2">
                  <c:v>WEST MIDDLESEX UNIVERSITY HOSPITAL (111)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CHELSEA &amp; WESTMINSTER HOSPITAL (123)</c:v>
                </c:pt>
                <c:pt idx="2">
                  <c:v>WEST MIDDLESEX UNIVERSITY HOSPITAL (111)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CHELSEA &amp; WESTMINSTER HOSPITAL (123)</c:v>
                </c:pt>
                <c:pt idx="2">
                  <c:v>WEST MIDDLESEX UNIVERSITY HOSPITAL (111)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2.6218170579394329</c:v>
                </c:pt>
                <c:pt idx="1">
                  <c:v>2.0509447300109276</c:v>
                </c:pt>
                <c:pt idx="2">
                  <c:v>3.0766064440605847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(182)</c:v>
                </c:pt>
                <c:pt idx="1">
                  <c:v>CHELSEA &amp; WESTMINSTER HOSPITAL (94)</c:v>
                </c:pt>
                <c:pt idx="2">
                  <c:v>WEST MIDDLESEX UNIVERSITY HOSPITAL (83)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(182)</c:v>
                </c:pt>
                <c:pt idx="1">
                  <c:v>CHELSEA &amp; WESTMINSTER HOSPITAL (94)</c:v>
                </c:pt>
                <c:pt idx="2">
                  <c:v>WEST MIDDLESEX UNIVERSITY HOSPITAL (83)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(182)</c:v>
                </c:pt>
                <c:pt idx="1">
                  <c:v>CHELSEA &amp; WESTMINSTER HOSPITAL (94)</c:v>
                </c:pt>
                <c:pt idx="2">
                  <c:v>WEST MIDDLESEX UNIVERSITY HOSPITAL (83)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(182)</c:v>
                </c:pt>
                <c:pt idx="1">
                  <c:v>CHELSEA &amp; WESTMINSTER HOSPITAL (94)</c:v>
                </c:pt>
                <c:pt idx="2">
                  <c:v>WEST MIDDLESEX UNIVERSITY HOSPITAL (83)</c:v>
                </c:pt>
              </c:strCache>
            </c:strRef>
          </c:cat>
          <c:val>
            <c:numRef>
              <c:f>Sheet1!$G$2:$G$4</c:f>
              <c:numCache>
                <c:formatCode>0.0;;</c:formatCode>
                <c:ptCount val="3"/>
                <c:pt idx="0">
                  <c:v>8.2108686115248197</c:v>
                </c:pt>
                <c:pt idx="1">
                  <c:v>8.5488748013865639</c:v>
                </c:pt>
                <c:pt idx="2">
                  <c:v>7.479783704487077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(182)</c:v>
                </c:pt>
                <c:pt idx="1">
                  <c:v>CHELSEA &amp; WESTMINSTER HOSPITAL (94)</c:v>
                </c:pt>
                <c:pt idx="2">
                  <c:v>WEST MIDDLESEX UNIVERSITY HOSPITAL (83)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(182)</c:v>
                </c:pt>
                <c:pt idx="1">
                  <c:v>CHELSEA &amp; WESTMINSTER HOSPITAL (94)</c:v>
                </c:pt>
                <c:pt idx="2">
                  <c:v>WEST MIDDLESEX UNIVERSITY HOSPITAL (83)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(182)</c:v>
                </c:pt>
                <c:pt idx="1">
                  <c:v>CHELSEA &amp; WESTMINSTER HOSPITAL (94)</c:v>
                </c:pt>
                <c:pt idx="2">
                  <c:v>WEST MIDDLESEX UNIVERSITY HOSPITAL (83)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1.7891313884751803</c:v>
                </c:pt>
                <c:pt idx="1">
                  <c:v>1.4511251986134361</c:v>
                </c:pt>
                <c:pt idx="2">
                  <c:v>2.520216295512923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(117)</c:v>
                </c:pt>
                <c:pt idx="2">
                  <c:v>WEST MIDDLESEX UNIVERSITY HOSPITAL (110)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(117)</c:v>
                </c:pt>
                <c:pt idx="2">
                  <c:v>WEST MIDDLESEX UNIVERSITY HOSPITAL (110)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(117)</c:v>
                </c:pt>
                <c:pt idx="2">
                  <c:v>WEST MIDDLESEX UNIVERSITY HOSPITAL (110)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(117)</c:v>
                </c:pt>
                <c:pt idx="2">
                  <c:v>WEST MIDDLESEX UNIVERSITY HOSPITAL (110)</c:v>
                </c:pt>
              </c:strCache>
            </c:strRef>
          </c:cat>
          <c:val>
            <c:numRef>
              <c:f>Sheet1!$G$2:$G$4</c:f>
              <c:numCache>
                <c:formatCode>0.0;;</c:formatCode>
                <c:ptCount val="3"/>
                <c:pt idx="0">
                  <c:v>8.4534643034167196</c:v>
                </c:pt>
                <c:pt idx="1">
                  <c:v>8.0953946914566757</c:v>
                </c:pt>
                <c:pt idx="2">
                  <c:v>8.4076087365648444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(117)</c:v>
                </c:pt>
                <c:pt idx="2">
                  <c:v>WEST MIDDLESEX UNIVERSITY HOSPITAL (110)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(117)</c:v>
                </c:pt>
                <c:pt idx="2">
                  <c:v>WEST MIDDLESEX UNIVERSITY HOSPITAL (110)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(117)</c:v>
                </c:pt>
                <c:pt idx="2">
                  <c:v>WEST MIDDLESEX UNIVERSITY HOSPITAL (110)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1.5465356965832804</c:v>
                </c:pt>
                <c:pt idx="1">
                  <c:v>1.9046053085433243</c:v>
                </c:pt>
                <c:pt idx="2">
                  <c:v>1.5923912634351556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(116)</c:v>
                </c:pt>
                <c:pt idx="2">
                  <c:v>WEST MIDDLESEX UNIVERSITY HOSPITAL (110)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(116)</c:v>
                </c:pt>
                <c:pt idx="2">
                  <c:v>WEST MIDDLESEX UNIVERSITY HOSPITAL (110)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(116)</c:v>
                </c:pt>
                <c:pt idx="2">
                  <c:v>WEST MIDDLESEX UNIVERSITY HOSPITAL (110)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(116)</c:v>
                </c:pt>
                <c:pt idx="2">
                  <c:v>WEST MIDDLESEX UNIVERSITY HOSPITAL (110)</c:v>
                </c:pt>
              </c:strCache>
            </c:strRef>
          </c:cat>
          <c:val>
            <c:numRef>
              <c:f>Sheet1!$G$2:$G$4</c:f>
              <c:numCache>
                <c:formatCode>0.0;;</c:formatCode>
                <c:ptCount val="3"/>
                <c:pt idx="0">
                  <c:v>8.6491575133418195</c:v>
                </c:pt>
                <c:pt idx="1">
                  <c:v>8.132064124161591</c:v>
                </c:pt>
                <c:pt idx="2">
                  <c:v>8.8168505677487712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(116)</c:v>
                </c:pt>
                <c:pt idx="2">
                  <c:v>WEST MIDDLESEX UNIVERSITY HOSPITAL (110)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(116)</c:v>
                </c:pt>
                <c:pt idx="2">
                  <c:v>WEST MIDDLESEX UNIVERSITY HOSPITAL (110)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(116)</c:v>
                </c:pt>
                <c:pt idx="2">
                  <c:v>WEST MIDDLESEX UNIVERSITY HOSPITAL (110)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1.3508424866581805</c:v>
                </c:pt>
                <c:pt idx="1">
                  <c:v>1.867935875838409</c:v>
                </c:pt>
                <c:pt idx="2">
                  <c:v>1.1831494322512288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(121)</c:v>
                </c:pt>
                <c:pt idx="2">
                  <c:v>WEST MIDDLESEX UNIVERSITY HOSPITAL (111)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(121)</c:v>
                </c:pt>
                <c:pt idx="2">
                  <c:v>WEST MIDDLESEX UNIVERSITY HOSPITAL (111)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(121)</c:v>
                </c:pt>
                <c:pt idx="2">
                  <c:v>WEST MIDDLESEX UNIVERSITY HOSPITAL (111)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(121)</c:v>
                </c:pt>
                <c:pt idx="2">
                  <c:v>WEST MIDDLESEX UNIVERSITY HOSPITAL (111)</c:v>
                </c:pt>
              </c:strCache>
            </c:strRef>
          </c:cat>
          <c:val>
            <c:numRef>
              <c:f>Sheet1!$G$2:$G$4</c:f>
              <c:numCache>
                <c:formatCode>0.0;;</c:formatCode>
                <c:ptCount val="3"/>
                <c:pt idx="0">
                  <c:v>9.4292996922783487</c:v>
                </c:pt>
                <c:pt idx="1">
                  <c:v>9.1600813306515185</c:v>
                </c:pt>
                <c:pt idx="2">
                  <c:v>9.3450795107191276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(121)</c:v>
                </c:pt>
                <c:pt idx="2">
                  <c:v>WEST MIDDLESEX UNIVERSITY HOSPITAL (111)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(121)</c:v>
                </c:pt>
                <c:pt idx="2">
                  <c:v>WEST MIDDLESEX UNIVERSITY HOSPITAL (111)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(121)</c:v>
                </c:pt>
                <c:pt idx="2">
                  <c:v>WEST MIDDLESEX UNIVERSITY HOSPITAL (111)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0.57070030772165126</c:v>
                </c:pt>
                <c:pt idx="1">
                  <c:v>0.83991866934848147</c:v>
                </c:pt>
                <c:pt idx="2">
                  <c:v>0.65492048928087243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(119)</c:v>
                </c:pt>
                <c:pt idx="2">
                  <c:v>WEST MIDDLESEX UNIVERSITY HOSPITAL (107)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(119)</c:v>
                </c:pt>
                <c:pt idx="2">
                  <c:v>WEST MIDDLESEX UNIVERSITY HOSPITAL (107)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(119)</c:v>
                </c:pt>
                <c:pt idx="2">
                  <c:v>WEST MIDDLESEX UNIVERSITY HOSPITAL (107)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(119)</c:v>
                </c:pt>
                <c:pt idx="2">
                  <c:v>WEST MIDDLESEX UNIVERSITY HOSPITAL (107)</c:v>
                </c:pt>
              </c:strCache>
            </c:strRef>
          </c:cat>
          <c:val>
            <c:numRef>
              <c:f>Sheet1!$G$2:$G$4</c:f>
              <c:numCache>
                <c:formatCode>0.0;;</c:formatCode>
                <c:ptCount val="3"/>
                <c:pt idx="0">
                  <c:v>8.9089713344621462</c:v>
                </c:pt>
                <c:pt idx="1">
                  <c:v>8.5145300127435046</c:v>
                </c:pt>
                <c:pt idx="2">
                  <c:v>9.0020228275925689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(119)</c:v>
                </c:pt>
                <c:pt idx="2">
                  <c:v>WEST MIDDLESEX UNIVERSITY HOSPITAL (107)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(119)</c:v>
                </c:pt>
                <c:pt idx="2">
                  <c:v>WEST MIDDLESEX UNIVERSITY HOSPITAL (107)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CHELSEA &amp; WESTMINSTER HOSPITAL (119)</c:v>
                </c:pt>
                <c:pt idx="2">
                  <c:v>WEST MIDDLESEX UNIVERSITY HOSPITAL (107)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1.0910286655378538</c:v>
                </c:pt>
                <c:pt idx="1">
                  <c:v>1.4854699872564954</c:v>
                </c:pt>
                <c:pt idx="2">
                  <c:v>0.99797717240743111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(121)</c:v>
                </c:pt>
                <c:pt idx="2">
                  <c:v>WEST MIDDLESEX UNIVERSITY HOSPITAL (111)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(121)</c:v>
                </c:pt>
                <c:pt idx="2">
                  <c:v>WEST MIDDLESEX UNIVERSITY HOSPITAL (111)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(121)</c:v>
                </c:pt>
                <c:pt idx="2">
                  <c:v>WEST MIDDLESEX UNIVERSITY HOSPITAL (111)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(121)</c:v>
                </c:pt>
                <c:pt idx="2">
                  <c:v>WEST MIDDLESEX UNIVERSITY HOSPITAL (111)</c:v>
                </c:pt>
              </c:strCache>
            </c:strRef>
          </c:cat>
          <c:val>
            <c:numRef>
              <c:f>Sheet1!$G$2:$G$4</c:f>
              <c:numCache>
                <c:formatCode>0.0;;</c:formatCode>
                <c:ptCount val="3"/>
                <c:pt idx="0">
                  <c:v>9.2196358238373115</c:v>
                </c:pt>
                <c:pt idx="1">
                  <c:v>8.8269628372156763</c:v>
                </c:pt>
                <c:pt idx="2">
                  <c:v>9.2285119271174789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(121)</c:v>
                </c:pt>
                <c:pt idx="2">
                  <c:v>WEST MIDDLESEX UNIVERSITY HOSPITAL (111)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(121)</c:v>
                </c:pt>
                <c:pt idx="2">
                  <c:v>WEST MIDDLESEX UNIVERSITY HOSPITAL (111)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(121)</c:v>
                </c:pt>
                <c:pt idx="2">
                  <c:v>WEST MIDDLESEX UNIVERSITY HOSPITAL (111)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0.78036417616268849</c:v>
                </c:pt>
                <c:pt idx="1">
                  <c:v>1.1730371627843237</c:v>
                </c:pt>
                <c:pt idx="2">
                  <c:v>0.77148807288252108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(242)</c:v>
                </c:pt>
                <c:pt idx="1">
                  <c:v>CHELSEA &amp; WESTMINSTER HOSPITAL (122)</c:v>
                </c:pt>
                <c:pt idx="2">
                  <c:v>WEST MIDDLESEX UNIVERSITY HOSPITAL (111)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(242)</c:v>
                </c:pt>
                <c:pt idx="1">
                  <c:v>CHELSEA &amp; WESTMINSTER HOSPITAL (122)</c:v>
                </c:pt>
                <c:pt idx="2">
                  <c:v>WEST MIDDLESEX UNIVERSITY HOSPITAL (111)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(242)</c:v>
                </c:pt>
                <c:pt idx="1">
                  <c:v>CHELSEA &amp; WESTMINSTER HOSPITAL (122)</c:v>
                </c:pt>
                <c:pt idx="2">
                  <c:v>WEST MIDDLESEX UNIVERSITY HOSPITAL (111)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(242)</c:v>
                </c:pt>
                <c:pt idx="1">
                  <c:v>CHELSEA &amp; WESTMINSTER HOSPITAL (122)</c:v>
                </c:pt>
                <c:pt idx="2">
                  <c:v>WEST MIDDLESEX UNIVERSITY HOSPITAL (111)</c:v>
                </c:pt>
              </c:strCache>
            </c:strRef>
          </c:cat>
          <c:val>
            <c:numRef>
              <c:f>Sheet1!$G$2:$G$4</c:f>
              <c:numCache>
                <c:formatCode>0.0;;</c:formatCode>
                <c:ptCount val="3"/>
                <c:pt idx="0">
                  <c:v>8.6530409018750056</c:v>
                </c:pt>
                <c:pt idx="1">
                  <c:v>8.3048242722333647</c:v>
                </c:pt>
                <c:pt idx="2">
                  <c:v>8.685306754546021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(242)</c:v>
                </c:pt>
                <c:pt idx="1">
                  <c:v>CHELSEA &amp; WESTMINSTER HOSPITAL (122)</c:v>
                </c:pt>
                <c:pt idx="2">
                  <c:v>WEST MIDDLESEX UNIVERSITY HOSPITAL (111)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(242)</c:v>
                </c:pt>
                <c:pt idx="1">
                  <c:v>CHELSEA &amp; WESTMINSTER HOSPITAL (122)</c:v>
                </c:pt>
                <c:pt idx="2">
                  <c:v>WEST MIDDLESEX UNIVERSITY HOSPITAL (111)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(242)</c:v>
                </c:pt>
                <c:pt idx="1">
                  <c:v>CHELSEA &amp; WESTMINSTER HOSPITAL (122)</c:v>
                </c:pt>
                <c:pt idx="2">
                  <c:v>WEST MIDDLESEX UNIVERSITY HOSPITAL (111)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1.3469590981249944</c:v>
                </c:pt>
                <c:pt idx="1">
                  <c:v>1.6951757277666353</c:v>
                </c:pt>
                <c:pt idx="2">
                  <c:v>1.314693245453979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CHELSEA &amp; WESTMINSTER HOSPITAL (110)</c:v>
                </c:pt>
                <c:pt idx="2">
                  <c:v>WEST MIDDLESEX UNIVERSITY HOSPITAL (100)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CHELSEA &amp; WESTMINSTER HOSPITAL (110)</c:v>
                </c:pt>
                <c:pt idx="2">
                  <c:v>WEST MIDDLESEX UNIVERSITY HOSPITAL (100)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CHELSEA &amp; WESTMINSTER HOSPITAL (110)</c:v>
                </c:pt>
                <c:pt idx="2">
                  <c:v>WEST MIDDLESEX UNIVERSITY HOSPITAL (100)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CHELSEA &amp; WESTMINSTER HOSPITAL (110)</c:v>
                </c:pt>
                <c:pt idx="2">
                  <c:v>WEST MIDDLESEX UNIVERSITY HOSPITAL (100)</c:v>
                </c:pt>
              </c:strCache>
            </c:strRef>
          </c:cat>
          <c:val>
            <c:numRef>
              <c:f>Sheet1!$G$2:$G$4</c:f>
              <c:numCache>
                <c:formatCode>0.0;;</c:formatCode>
                <c:ptCount val="3"/>
                <c:pt idx="0">
                  <c:v>6.9584933545845056</c:v>
                </c:pt>
                <c:pt idx="1">
                  <c:v>6.116559252669763</c:v>
                </c:pt>
                <c:pt idx="2">
                  <c:v>7.0497870808754417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CHELSEA &amp; WESTMINSTER HOSPITAL (110)</c:v>
                </c:pt>
                <c:pt idx="2">
                  <c:v>WEST MIDDLESEX UNIVERSITY HOSPITAL (100)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CHELSEA &amp; WESTMINSTER HOSPITAL (110)</c:v>
                </c:pt>
                <c:pt idx="2">
                  <c:v>WEST MIDDLESEX UNIVERSITY HOSPITAL (100)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CHELSEA &amp; WESTMINSTER HOSPITAL (110)</c:v>
                </c:pt>
                <c:pt idx="2">
                  <c:v>WEST MIDDLESEX UNIVERSITY HOSPITAL (100)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3.0415066454154944</c:v>
                </c:pt>
                <c:pt idx="1">
                  <c:v>3.883440747330237</c:v>
                </c:pt>
                <c:pt idx="2">
                  <c:v>2.9502129191245583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CHELSEA &amp; WESTMINSTER HOSPITAL (110)</c:v>
                </c:pt>
                <c:pt idx="2">
                  <c:v>WEST MIDDLESEX UNIVERSITY HOSPITAL (105)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CHELSEA &amp; WESTMINSTER HOSPITAL (110)</c:v>
                </c:pt>
                <c:pt idx="2">
                  <c:v>WEST MIDDLESEX UNIVERSITY HOSPITAL (105)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CHELSEA &amp; WESTMINSTER HOSPITAL (110)</c:v>
                </c:pt>
                <c:pt idx="2">
                  <c:v>WEST MIDDLESEX UNIVERSITY HOSPITAL (105)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CHELSEA &amp; WESTMINSTER HOSPITAL (110)</c:v>
                </c:pt>
                <c:pt idx="2">
                  <c:v>WEST MIDDLESEX UNIVERSITY HOSPITAL (105)</c:v>
                </c:pt>
              </c:strCache>
            </c:strRef>
          </c:cat>
          <c:val>
            <c:numRef>
              <c:f>Sheet1!$G$2:$G$4</c:f>
              <c:numCache>
                <c:formatCode>0.0;;</c:formatCode>
                <c:ptCount val="3"/>
                <c:pt idx="0">
                  <c:v>8.1479256064599888</c:v>
                </c:pt>
                <c:pt idx="1">
                  <c:v>7.5279414380222347</c:v>
                </c:pt>
                <c:pt idx="2">
                  <c:v>8.0939828188661753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CHELSEA &amp; WESTMINSTER HOSPITAL (110)</c:v>
                </c:pt>
                <c:pt idx="2">
                  <c:v>WEST MIDDLESEX UNIVERSITY HOSPITAL (105)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CHELSEA &amp; WESTMINSTER HOSPITAL (110)</c:v>
                </c:pt>
                <c:pt idx="2">
                  <c:v>WEST MIDDLESEX UNIVERSITY HOSPITAL (105)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CHELSEA &amp; WESTMINSTER HOSPITAL (110)</c:v>
                </c:pt>
                <c:pt idx="2">
                  <c:v>WEST MIDDLESEX UNIVERSITY HOSPITAL (105)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1.8520743935400112</c:v>
                </c:pt>
                <c:pt idx="1">
                  <c:v>2.4720585619777653</c:v>
                </c:pt>
                <c:pt idx="2">
                  <c:v>1.9060171811338247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55</c:v>
                </c:pt>
                <c:pt idx="4" formatCode="0">
                  <c:v>1</c:v>
                </c:pt>
                <c:pt idx="5" formatCode="0">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(123)</c:v>
                </c:pt>
                <c:pt idx="2">
                  <c:v>WEST MIDDLESEX UNIVERSITY HOSPITAL (109)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(123)</c:v>
                </c:pt>
                <c:pt idx="2">
                  <c:v>WEST MIDDLESEX UNIVERSITY HOSPITAL (109)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(123)</c:v>
                </c:pt>
                <c:pt idx="2">
                  <c:v>WEST MIDDLESEX UNIVERSITY HOSPITAL (109)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(123)</c:v>
                </c:pt>
                <c:pt idx="2">
                  <c:v>WEST MIDDLESEX UNIVERSITY HOSPITAL (109)</c:v>
                </c:pt>
              </c:strCache>
            </c:strRef>
          </c:cat>
          <c:val>
            <c:numRef>
              <c:f>Sheet1!$G$2:$G$4</c:f>
              <c:numCache>
                <c:formatCode>0.0;;</c:formatCode>
                <c:ptCount val="3"/>
                <c:pt idx="0">
                  <c:v>8.9337204868519855</c:v>
                </c:pt>
                <c:pt idx="1">
                  <c:v>8.3800794804787468</c:v>
                </c:pt>
                <c:pt idx="2">
                  <c:v>9.030766175176435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(123)</c:v>
                </c:pt>
                <c:pt idx="2">
                  <c:v>WEST MIDDLESEX UNIVERSITY HOSPITAL (109)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(123)</c:v>
                </c:pt>
                <c:pt idx="2">
                  <c:v>WEST MIDDLESEX UNIVERSITY HOSPITAL (109)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CHELSEA &amp; WESTMINSTER HOSPITAL (123)</c:v>
                </c:pt>
                <c:pt idx="2">
                  <c:v>WEST MIDDLESEX UNIVERSITY HOSPITAL (109)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1.0662795131480145</c:v>
                </c:pt>
                <c:pt idx="1">
                  <c:v>1.6199205195212532</c:v>
                </c:pt>
                <c:pt idx="2">
                  <c:v>0.96923382482356502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(237)</c:v>
                </c:pt>
                <c:pt idx="1">
                  <c:v>CHELSEA &amp; WESTMINSTER HOSPITAL (123)</c:v>
                </c:pt>
                <c:pt idx="2">
                  <c:v>WEST MIDDLESEX UNIVERSITY HOSPITAL (112)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(237)</c:v>
                </c:pt>
                <c:pt idx="1">
                  <c:v>CHELSEA &amp; WESTMINSTER HOSPITAL (123)</c:v>
                </c:pt>
                <c:pt idx="2">
                  <c:v>WEST MIDDLESEX UNIVERSITY HOSPITAL (112)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(237)</c:v>
                </c:pt>
                <c:pt idx="1">
                  <c:v>CHELSEA &amp; WESTMINSTER HOSPITAL (123)</c:v>
                </c:pt>
                <c:pt idx="2">
                  <c:v>WEST MIDDLESEX UNIVERSITY HOSPITAL (112)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(237)</c:v>
                </c:pt>
                <c:pt idx="1">
                  <c:v>CHELSEA &amp; WESTMINSTER HOSPITAL (123)</c:v>
                </c:pt>
                <c:pt idx="2">
                  <c:v>WEST MIDDLESEX UNIVERSITY HOSPITAL (112)</c:v>
                </c:pt>
              </c:strCache>
            </c:strRef>
          </c:cat>
          <c:val>
            <c:numRef>
              <c:f>Sheet1!$G$2:$G$4</c:f>
              <c:numCache>
                <c:formatCode>0.0;;</c:formatCode>
                <c:ptCount val="3"/>
                <c:pt idx="0">
                  <c:v>6.1181177020013822</c:v>
                </c:pt>
                <c:pt idx="1">
                  <c:v>5.7647284005998962</c:v>
                </c:pt>
                <c:pt idx="2">
                  <c:v>6.7001826151555779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(237)</c:v>
                </c:pt>
                <c:pt idx="1">
                  <c:v>CHELSEA &amp; WESTMINSTER HOSPITAL (123)</c:v>
                </c:pt>
                <c:pt idx="2">
                  <c:v>WEST MIDDLESEX UNIVERSITY HOSPITAL (112)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(237)</c:v>
                </c:pt>
                <c:pt idx="1">
                  <c:v>CHELSEA &amp; WESTMINSTER HOSPITAL (123)</c:v>
                </c:pt>
                <c:pt idx="2">
                  <c:v>WEST MIDDLESEX UNIVERSITY HOSPITAL (112)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(237)</c:v>
                </c:pt>
                <c:pt idx="1">
                  <c:v>CHELSEA &amp; WESTMINSTER HOSPITAL (123)</c:v>
                </c:pt>
                <c:pt idx="2">
                  <c:v>WEST MIDDLESEX UNIVERSITY HOSPITAL (112)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3.8818822979986178</c:v>
                </c:pt>
                <c:pt idx="1">
                  <c:v>4.2352715994001038</c:v>
                </c:pt>
                <c:pt idx="2">
                  <c:v>3.2998173848444221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CHELSEA &amp; WESTMINSTER HOSPITAL (117)</c:v>
                </c:pt>
                <c:pt idx="2">
                  <c:v>WEST MIDDLESEX UNIVERSITY HOSPITAL (109)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CHELSEA &amp; WESTMINSTER HOSPITAL (117)</c:v>
                </c:pt>
                <c:pt idx="2">
                  <c:v>WEST MIDDLESEX UNIVERSITY HOSPITAL (109)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CHELSEA &amp; WESTMINSTER HOSPITAL (117)</c:v>
                </c:pt>
                <c:pt idx="2">
                  <c:v>WEST MIDDLESEX UNIVERSITY HOSPITAL (109)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CHELSEA &amp; WESTMINSTER HOSPITAL (117)</c:v>
                </c:pt>
                <c:pt idx="2">
                  <c:v>WEST MIDDLESEX UNIVERSITY HOSPITAL (109)</c:v>
                </c:pt>
              </c:strCache>
            </c:strRef>
          </c:cat>
          <c:val>
            <c:numRef>
              <c:f>Sheet1!$G$2:$G$4</c:f>
              <c:numCache>
                <c:formatCode>0.0;;</c:formatCode>
                <c:ptCount val="3"/>
                <c:pt idx="0">
                  <c:v>7.3178710149805504</c:v>
                </c:pt>
                <c:pt idx="1">
                  <c:v>6.4451603480949426</c:v>
                </c:pt>
                <c:pt idx="2">
                  <c:v>7.7169639359734559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CHELSEA &amp; WESTMINSTER HOSPITAL (117)</c:v>
                </c:pt>
                <c:pt idx="2">
                  <c:v>WEST MIDDLESEX UNIVERSITY HOSPITAL (109)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CHELSEA &amp; WESTMINSTER HOSPITAL (117)</c:v>
                </c:pt>
                <c:pt idx="2">
                  <c:v>WEST MIDDLESEX UNIVERSITY HOSPITAL (109)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CHELSEA &amp; WESTMINSTER HOSPITAL (117)</c:v>
                </c:pt>
                <c:pt idx="2">
                  <c:v>WEST MIDDLESEX UNIVERSITY HOSPITAL (109)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2.6821289850194496</c:v>
                </c:pt>
                <c:pt idx="1">
                  <c:v>3.5548396519050574</c:v>
                </c:pt>
                <c:pt idx="2">
                  <c:v>2.2830360640265441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CHELSEA &amp; WESTMINSTER HOSPITAL (122)</c:v>
                </c:pt>
                <c:pt idx="2">
                  <c:v>WEST MIDDLESEX UNIVERSITY HOSPITAL (110)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CHELSEA &amp; WESTMINSTER HOSPITAL (122)</c:v>
                </c:pt>
                <c:pt idx="2">
                  <c:v>WEST MIDDLESEX UNIVERSITY HOSPITAL (110)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CHELSEA &amp; WESTMINSTER HOSPITAL (122)</c:v>
                </c:pt>
                <c:pt idx="2">
                  <c:v>WEST MIDDLESEX UNIVERSITY HOSPITAL (110)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CHELSEA &amp; WESTMINSTER HOSPITAL (122)</c:v>
                </c:pt>
                <c:pt idx="2">
                  <c:v>WEST MIDDLESEX UNIVERSITY HOSPITAL (110)</c:v>
                </c:pt>
              </c:strCache>
            </c:strRef>
          </c:cat>
          <c:val>
            <c:numRef>
              <c:f>Sheet1!$G$2:$G$4</c:f>
              <c:numCache>
                <c:formatCode>0.0;;</c:formatCode>
                <c:ptCount val="3"/>
                <c:pt idx="0">
                  <c:v>7.7054237653376916</c:v>
                </c:pt>
                <c:pt idx="1">
                  <c:v>6.9147494904668019</c:v>
                </c:pt>
                <c:pt idx="2">
                  <c:v>7.9991907404615947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CHELSEA &amp; WESTMINSTER HOSPITAL (122)</c:v>
                </c:pt>
                <c:pt idx="2">
                  <c:v>WEST MIDDLESEX UNIVERSITY HOSPITAL (110)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CHELSEA &amp; WESTMINSTER HOSPITAL (122)</c:v>
                </c:pt>
                <c:pt idx="2">
                  <c:v>WEST MIDDLESEX UNIVERSITY HOSPITAL (110)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(234)</c:v>
                </c:pt>
                <c:pt idx="1">
                  <c:v>CHELSEA &amp; WESTMINSTER HOSPITAL (122)</c:v>
                </c:pt>
                <c:pt idx="2">
                  <c:v>WEST MIDDLESEX UNIVERSITY HOSPITAL (110)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2.2945762346623084</c:v>
                </c:pt>
                <c:pt idx="1">
                  <c:v>3.0852505095331981</c:v>
                </c:pt>
                <c:pt idx="2">
                  <c:v>2.0008092595384053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CHELSEA &amp; WESTMINSTER HOSPITAL (123)</c:v>
                </c:pt>
                <c:pt idx="2">
                  <c:v>WEST MIDDLESEX UNIVERSITY HOSPITAL (111)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CHELSEA &amp; WESTMINSTER HOSPITAL (123)</c:v>
                </c:pt>
                <c:pt idx="2">
                  <c:v>WEST MIDDLESEX UNIVERSITY HOSPITAL (111)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CHELSEA &amp; WESTMINSTER HOSPITAL (123)</c:v>
                </c:pt>
                <c:pt idx="2">
                  <c:v>WEST MIDDLESEX UNIVERSITY HOSPITAL (111)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CHELSEA &amp; WESTMINSTER HOSPITAL (123)</c:v>
                </c:pt>
                <c:pt idx="2">
                  <c:v>WEST MIDDLESEX UNIVERSITY HOSPITAL (111)</c:v>
                </c:pt>
              </c:strCache>
            </c:strRef>
          </c:cat>
          <c:val>
            <c:numRef>
              <c:f>Sheet1!$G$2:$G$4</c:f>
              <c:numCache>
                <c:formatCode>0.0;;</c:formatCode>
                <c:ptCount val="3"/>
                <c:pt idx="0">
                  <c:v>8.6508073493406563</c:v>
                </c:pt>
                <c:pt idx="1">
                  <c:v>8.328288776516704</c:v>
                </c:pt>
                <c:pt idx="2">
                  <c:v>8.553424623147114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CHELSEA &amp; WESTMINSTER HOSPITAL (123)</c:v>
                </c:pt>
                <c:pt idx="2">
                  <c:v>WEST MIDDLESEX UNIVERSITY HOSPITAL (111)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CHELSEA &amp; WESTMINSTER HOSPITAL (123)</c:v>
                </c:pt>
                <c:pt idx="2">
                  <c:v>WEST MIDDLESEX UNIVERSITY HOSPITAL (111)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CHELSEA &amp; WESTMINSTER HOSPITAL (123)</c:v>
                </c:pt>
                <c:pt idx="2">
                  <c:v>WEST MIDDLESEX UNIVERSITY HOSPITAL (111)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1.3491926506593437</c:v>
                </c:pt>
                <c:pt idx="1">
                  <c:v>1.671711223483296</c:v>
                </c:pt>
                <c:pt idx="2">
                  <c:v>1.446575376852886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CHELSEA &amp; WESTMINSTER HOSPITAL (123)</c:v>
                </c:pt>
                <c:pt idx="2">
                  <c:v>WEST MIDDLESEX UNIVERSITY HOSPITAL (105)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CHELSEA &amp; WESTMINSTER HOSPITAL (123)</c:v>
                </c:pt>
                <c:pt idx="2">
                  <c:v>WEST MIDDLESEX UNIVERSITY HOSPITAL (105)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CHELSEA &amp; WESTMINSTER HOSPITAL (123)</c:v>
                </c:pt>
                <c:pt idx="2">
                  <c:v>WEST MIDDLESEX UNIVERSITY HOSPITAL (105)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CHELSEA &amp; WESTMINSTER HOSPITAL (123)</c:v>
                </c:pt>
                <c:pt idx="2">
                  <c:v>WEST MIDDLESEX UNIVERSITY HOSPITAL (105)</c:v>
                </c:pt>
              </c:strCache>
            </c:strRef>
          </c:cat>
          <c:val>
            <c:numRef>
              <c:f>Sheet1!$G$2:$G$4</c:f>
              <c:numCache>
                <c:formatCode>0.0;;</c:formatCode>
                <c:ptCount val="3"/>
                <c:pt idx="0">
                  <c:v>8.5557690309581176</c:v>
                </c:pt>
                <c:pt idx="1">
                  <c:v>8.2569022300097377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CHELSEA &amp; WESTMINSTER HOSPITAL (123)</c:v>
                </c:pt>
                <c:pt idx="2">
                  <c:v>WEST MIDDLESEX UNIVERSITY HOSPITAL (105)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CHELSEA &amp; WESTMINSTER HOSPITAL (123)</c:v>
                </c:pt>
                <c:pt idx="2">
                  <c:v>WEST MIDDLESEX UNIVERSITY HOSPITAL (105)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CHELSEA &amp; WESTMINSTER HOSPITAL (123)</c:v>
                </c:pt>
                <c:pt idx="2">
                  <c:v>WEST MIDDLESEX UNIVERSITY HOSPITAL (105)</c:v>
                </c:pt>
              </c:strCache>
            </c:strRef>
          </c:cat>
          <c:val>
            <c:numRef>
              <c:f>Sheet1!$J$2:$J$4</c:f>
              <c:numCache>
                <c:formatCode>0.0;;</c:formatCode>
                <c:ptCount val="3"/>
                <c:pt idx="0">
                  <c:v>0</c:v>
                </c:pt>
                <c:pt idx="1">
                  <c:v>0</c:v>
                </c:pt>
                <c:pt idx="2">
                  <c:v>8.6369148290520705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1.4442309690418824</c:v>
                </c:pt>
                <c:pt idx="1">
                  <c:v>1.7430977699902623</c:v>
                </c:pt>
                <c:pt idx="2">
                  <c:v>1.3630851709479295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CHELSEA &amp; WESTMINSTER HOSPITAL (120)</c:v>
                </c:pt>
                <c:pt idx="2">
                  <c:v>WEST MIDDLESEX UNIVERSITY HOSPITAL (108)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CHELSEA &amp; WESTMINSTER HOSPITAL (120)</c:v>
                </c:pt>
                <c:pt idx="2">
                  <c:v>WEST MIDDLESEX UNIVERSITY HOSPITAL (108)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CHELSEA &amp; WESTMINSTER HOSPITAL (120)</c:v>
                </c:pt>
                <c:pt idx="2">
                  <c:v>WEST MIDDLESEX UNIVERSITY HOSPITAL (108)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CHELSEA &amp; WESTMINSTER HOSPITAL (120)</c:v>
                </c:pt>
                <c:pt idx="2">
                  <c:v>WEST MIDDLESEX UNIVERSITY HOSPITAL (108)</c:v>
                </c:pt>
              </c:strCache>
            </c:strRef>
          </c:cat>
          <c:val>
            <c:numRef>
              <c:f>Sheet1!$G$2:$G$4</c:f>
              <c:numCache>
                <c:formatCode>0.0;;</c:formatCode>
                <c:ptCount val="3"/>
                <c:pt idx="0">
                  <c:v>8.2586789629389088</c:v>
                </c:pt>
                <c:pt idx="1">
                  <c:v>7.4770682556625578</c:v>
                </c:pt>
                <c:pt idx="2">
                  <c:v>8.4486321314862245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CHELSEA &amp; WESTMINSTER HOSPITAL (120)</c:v>
                </c:pt>
                <c:pt idx="2">
                  <c:v>WEST MIDDLESEX UNIVERSITY HOSPITAL (108)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CHELSEA &amp; WESTMINSTER HOSPITAL (120)</c:v>
                </c:pt>
                <c:pt idx="2">
                  <c:v>WEST MIDDLESEX UNIVERSITY HOSPITAL (108)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CHELSEA &amp; WESTMINSTER HOSPITAL (120)</c:v>
                </c:pt>
                <c:pt idx="2">
                  <c:v>WEST MIDDLESEX UNIVERSITY HOSPITAL (108)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1.7413210370610912</c:v>
                </c:pt>
                <c:pt idx="1">
                  <c:v>2.5229317443374422</c:v>
                </c:pt>
                <c:pt idx="2">
                  <c:v>1.5513678685137755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1">
                  <c:v>6.732533219721283</c:v>
                </c:pt>
                <c:pt idx="2">
                  <c:v>7.1909947369862364</c:v>
                </c:pt>
                <c:pt idx="3">
                  <c:v>7.4783530732156454</c:v>
                </c:pt>
                <c:pt idx="4">
                  <c:v>7.5751006474684912</c:v>
                </c:pt>
                <c:pt idx="5">
                  <c:v>7.9285456756576416</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6.7940051410406763</c:v>
                </c:pt>
                <c:pt idx="1">
                  <c:v>6.8422505423149982</c:v>
                </c:pt>
                <c:pt idx="2">
                  <c:v>7.4165718863241628</c:v>
                </c:pt>
                <c:pt idx="3">
                  <c:v>7.2602340647790173</c:v>
                </c:pt>
                <c:pt idx="4">
                  <c:v>7.3710918292623608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2">
                  <c:v>8.6696140926452401</c:v>
                </c:pt>
                <c:pt idx="5">
                  <c:v>8.3305139946088183</c:v>
                </c:pt>
                <c:pt idx="6">
                  <c:v>8.8662406421479005</c:v>
                </c:pt>
                <c:pt idx="7">
                  <c:v>8.744893177289347</c:v>
                </c:pt>
                <c:pt idx="8">
                  <c:v>9.033576798766985</c:v>
                </c:pt>
                <c:pt idx="9">
                  <c:v>9.0251320054777384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46</c:v>
                </c:pt>
                <c:pt idx="2">
                  <c:v>7</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1">
                  <c:v>7.5291171852504579</c:v>
                </c:pt>
                <c:pt idx="2">
                  <c:v>7.8480956540071674</c:v>
                </c:pt>
                <c:pt idx="3">
                  <c:v>8.3531945215874739</c:v>
                </c:pt>
                <c:pt idx="4">
                  <c:v>8.425779157627872</c:v>
                </c:pt>
                <c:pt idx="5">
                  <c:v>8.0824795601214223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2">
                  <c:v>9.118631069783854</c:v>
                </c:pt>
                <c:pt idx="5">
                  <c:v>8.8943268733603116</c:v>
                </c:pt>
                <c:pt idx="6">
                  <c:v>9.1685284130368547</c:v>
                </c:pt>
                <c:pt idx="7">
                  <c:v>9.2316736557515053</c:v>
                </c:pt>
                <c:pt idx="8">
                  <c:v>9.4128400067464444</c:v>
                </c:pt>
                <c:pt idx="9">
                  <c:v>9.5009215224607377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2">
                  <c:v>8.478386742987194</c:v>
                </c:pt>
                <c:pt idx="5">
                  <c:v>8.2823513839512906</c:v>
                </c:pt>
                <c:pt idx="6">
                  <c:v>8.055530014155357</c:v>
                </c:pt>
                <c:pt idx="7">
                  <c:v>8.7827113605422511</c:v>
                </c:pt>
                <c:pt idx="8">
                  <c:v>8.6259358868191196</c:v>
                </c:pt>
                <c:pt idx="9">
                  <c:v>8.6946886105206076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7.908631190718447</c:v>
                </c:pt>
                <c:pt idx="1">
                  <c:v>8.3520345671401692</c:v>
                </c:pt>
                <c:pt idx="2">
                  <c:v>8.9425170767186941</c:v>
                </c:pt>
                <c:pt idx="3">
                  <c:v>8.9217869343923262</c:v>
                </c:pt>
                <c:pt idx="4">
                  <c:v>8.7655677173069702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1">
                  <c:v>8.8365774195165887</c:v>
                </c:pt>
                <c:pt idx="2">
                  <c:v>8.8620989457186514</c:v>
                </c:pt>
                <c:pt idx="3">
                  <c:v>9.1218563452402055</c:v>
                </c:pt>
                <c:pt idx="4">
                  <c:v>9.2134156792066761</c:v>
                </c:pt>
                <c:pt idx="5">
                  <c:v>9.0529143068239701</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2">
                  <c:v>9.5919563228024423</c:v>
                </c:pt>
                <c:pt idx="5">
                  <c:v>9.2469375215380474</c:v>
                </c:pt>
                <c:pt idx="6">
                  <c:v>9.3507270365043222</c:v>
                </c:pt>
                <c:pt idx="7">
                  <c:v>9.4756558055875608</c:v>
                </c:pt>
                <c:pt idx="8">
                  <c:v>9.5221337334861182</c:v>
                </c:pt>
                <c:pt idx="9">
                  <c:v>9.4449341651377612</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8.3543844920153649</c:v>
                </c:pt>
                <c:pt idx="1">
                  <c:v>8.561614519875544</c:v>
                </c:pt>
                <c:pt idx="2">
                  <c:v>8.6767412445604339</c:v>
                </c:pt>
                <c:pt idx="3">
                  <c:v>8.6786664985280151</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1">
                  <c:v>5.8867669560613267</c:v>
                </c:pt>
                <c:pt idx="2">
                  <c:v>6.4890666047163847</c:v>
                </c:pt>
                <c:pt idx="3">
                  <c:v>6.9376414589724424</c:v>
                </c:pt>
                <c:pt idx="4">
                  <c:v>7.3662402304759089</c:v>
                </c:pt>
                <c:pt idx="5">
                  <c:v>7.2935118648251214</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8.9767223893575299</c:v>
                </c:pt>
                <c:pt idx="1">
                  <c:v>8.8875955304861058</c:v>
                </c:pt>
                <c:pt idx="2">
                  <c:v>8.8760840271240262</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9.1795388822784556</c:v>
                </c:pt>
                <c:pt idx="1">
                  <c:v>9.4036254781321862</c:v>
                </c:pt>
                <c:pt idx="2">
                  <c:v>9.4063145435844131</c:v>
                </c:pt>
                <c:pt idx="3">
                  <c:v>9.5626355714470126</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8.5557690309581176</c:v>
                </c:pt>
                <c:pt idx="1">
                  <c:v>9.3487248795839477</c:v>
                </c:pt>
                <c:pt idx="2">
                  <c:v>7.9285456756576416</c:v>
                </c:pt>
                <c:pt idx="3">
                  <c:v>8.1246887278846582</c:v>
                </c:pt>
                <c:pt idx="4">
                  <c:v>6.9584933545845056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8.4626817822581337</c:v>
                </c:pt>
                <c:pt idx="2">
                  <c:v>7.0984121109983276</c:v>
                </c:pt>
                <c:pt idx="3">
                  <c:v>7.5627687641696664</c:v>
                </c:pt>
                <c:pt idx="4">
                  <c:v>6.4440929810136076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8.2383034027833872</c:v>
                </c:pt>
                <c:pt idx="1">
                  <c:v>8.1603291551530006</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2">
                  <c:v>8.982124880730515</c:v>
                </c:pt>
                <c:pt idx="3">
                  <c:v>8.911976787840306</c:v>
                </c:pt>
                <c:pt idx="4">
                  <c:v>8.9208596955672643</c:v>
                </c:pt>
                <c:pt idx="5">
                  <c:v>7.9970284969119394</c:v>
                </c:pt>
                <c:pt idx="6">
                  <c:v>8.0561744029325855</c:v>
                </c:pt>
                <c:pt idx="7">
                  <c:v>8.8852553169975881</c:v>
                </c:pt>
                <c:pt idx="8">
                  <c:v>8.4644152212655026</c:v>
                </c:pt>
                <c:pt idx="9">
                  <c:v>8.5177472237311918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6.4685232127829444</c:v>
                </c:pt>
                <c:pt idx="1">
                  <c:v>6.9734155687347901</c:v>
                </c:pt>
                <c:pt idx="2">
                  <c:v>7.6964656852354478</c:v>
                </c:pt>
                <c:pt idx="3">
                  <c:v>8.1246887278846582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7.7744604537410273</c:v>
                </c:pt>
                <c:pt idx="1">
                  <c:v>7.8786826285926148</c:v>
                </c:pt>
                <c:pt idx="2">
                  <c:v>7.8739784654618727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8.1727651274326458</c:v>
                </c:pt>
                <c:pt idx="1">
                  <c:v>8.2083527070356137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2">
                  <c:v>9.8255139889397363</c:v>
                </c:pt>
                <c:pt idx="3">
                  <c:v>9.6684796459981914</c:v>
                </c:pt>
                <c:pt idx="4">
                  <c:v>9.6596766132553196</c:v>
                </c:pt>
                <c:pt idx="5">
                  <c:v>8.4680581386871498</c:v>
                </c:pt>
                <c:pt idx="6">
                  <c:v>9.2968827590162846</c:v>
                </c:pt>
                <c:pt idx="7">
                  <c:v>9.6789832158388798</c:v>
                </c:pt>
                <c:pt idx="8">
                  <c:v>9.6449744114334841</c:v>
                </c:pt>
                <c:pt idx="9">
                  <c:v>9.6844180007839729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7.6328536789934791</c:v>
                </c:pt>
                <c:pt idx="1">
                  <c:v>7.6997238551698688</c:v>
                </c:pt>
                <c:pt idx="2">
                  <c:v>7.5495286207799488</c:v>
                </c:pt>
                <c:pt idx="3">
                  <c:v>6.9755525739465751</c:v>
                </c:pt>
                <c:pt idx="4">
                  <c:v>7.3911003087933898</c:v>
                </c:pt>
                <c:pt idx="5">
                  <c:v>7.6397890085950992</c:v>
                </c:pt>
                <c:pt idx="6">
                  <c:v>7.4632635796714872</c:v>
                </c:pt>
                <c:pt idx="7">
                  <c:v>7.3781829420605671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2">
                  <c:v>9.3714087542413917</c:v>
                </c:pt>
                <c:pt idx="3">
                  <c:v>9.2304917085441236</c:v>
                </c:pt>
                <c:pt idx="4">
                  <c:v>9.3475075018055183</c:v>
                </c:pt>
                <c:pt idx="5">
                  <c:v>9.174362175439855</c:v>
                </c:pt>
                <c:pt idx="6">
                  <c:v>8.939123290785064</c:v>
                </c:pt>
                <c:pt idx="7">
                  <c:v>9.2214474941523878</c:v>
                </c:pt>
                <c:pt idx="8">
                  <c:v>9.1638147949342947</c:v>
                </c:pt>
                <c:pt idx="9">
                  <c:v>8.9671501774835622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8.7232203215969513</c:v>
                </c:pt>
                <c:pt idx="1">
                  <c:v>8.7103895943066298</c:v>
                </c:pt>
                <c:pt idx="2">
                  <c:v>8.3591317676683765</c:v>
                </c:pt>
                <c:pt idx="3">
                  <c:v>8.4624937298161704</c:v>
                </c:pt>
                <c:pt idx="4">
                  <c:v>8.9358393262942073</c:v>
                </c:pt>
                <c:pt idx="5">
                  <c:v>8.4534643034167196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2">
                  <c:v>8.1600592761769697</c:v>
                </c:pt>
                <c:pt idx="3">
                  <c:v>7.5561519383282896</c:v>
                </c:pt>
                <c:pt idx="4">
                  <c:v>9.0298779665843636</c:v>
                </c:pt>
                <c:pt idx="5">
                  <c:v>8.2479458965663035</c:v>
                </c:pt>
                <c:pt idx="6">
                  <c:v>8.0955654834292314</c:v>
                </c:pt>
                <c:pt idx="7">
                  <c:v>8.1021301986469023</c:v>
                </c:pt>
                <c:pt idx="8">
                  <c:v>8.7545606507482248</c:v>
                </c:pt>
                <c:pt idx="9">
                  <c:v>8.2108686115248197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5.0490332540442768</c:v>
                </c:pt>
                <c:pt idx="1">
                  <c:v>5.3121111974861313</c:v>
                </c:pt>
                <c:pt idx="2">
                  <c:v>8.2083527070356137</c:v>
                </c:pt>
                <c:pt idx="3">
                  <c:v>7.7175190243218426</c:v>
                </c:pt>
                <c:pt idx="4">
                  <c:v>7.2468051026145774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6.1530225076975773</c:v>
                </c:pt>
                <c:pt idx="1">
                  <c:v>6.4034667413244577</c:v>
                </c:pt>
                <c:pt idx="2">
                  <c:v>9.1258539919523542</c:v>
                </c:pt>
                <c:pt idx="3">
                  <c:v>8.3665113289442026</c:v>
                </c:pt>
                <c:pt idx="4">
                  <c:v>7.8699749005803694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2">
                  <c:v>9.4967212732540975</c:v>
                </c:pt>
                <c:pt idx="3">
                  <c:v>9.400047750023619</c:v>
                </c:pt>
                <c:pt idx="4">
                  <c:v>9.4810816913044746</c:v>
                </c:pt>
                <c:pt idx="5">
                  <c:v>9.4426296794893005</c:v>
                </c:pt>
                <c:pt idx="6">
                  <c:v>9.5104171576208643</c:v>
                </c:pt>
                <c:pt idx="7">
                  <c:v>9.3326526737484237</c:v>
                </c:pt>
                <c:pt idx="8">
                  <c:v>9.3906044932385875</c:v>
                </c:pt>
                <c:pt idx="9">
                  <c:v>9.4292996922783487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8.7496101851032329</c:v>
                </c:pt>
                <c:pt idx="1">
                  <c:v>8.6491575133418195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2">
                  <c:v>9.2373972019574175</c:v>
                </c:pt>
                <c:pt idx="3">
                  <c:v>8.9945769724274633</c:v>
                </c:pt>
                <c:pt idx="4">
                  <c:v>9.4096870206782413</c:v>
                </c:pt>
                <c:pt idx="5">
                  <c:v>9.2850515349901031</c:v>
                </c:pt>
                <c:pt idx="6">
                  <c:v>9.2479323915526113</c:v>
                </c:pt>
                <c:pt idx="7">
                  <c:v>9.2547911187640182</c:v>
                </c:pt>
                <c:pt idx="8">
                  <c:v>9.2725252003252816</c:v>
                </c:pt>
                <c:pt idx="9">
                  <c:v>9.2196358238373115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8.5595109295984457</c:v>
                </c:pt>
                <c:pt idx="1">
                  <c:v>8.6579167056635224</c:v>
                </c:pt>
                <c:pt idx="2">
                  <c:v>8.2916901630477344</c:v>
                </c:pt>
                <c:pt idx="3">
                  <c:v>8.6086478035906318</c:v>
                </c:pt>
                <c:pt idx="4">
                  <c:v>8.981059589261724</c:v>
                </c:pt>
                <c:pt idx="5">
                  <c:v>8.9089713344621462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6.2046681088365894</c:v>
                </c:pt>
                <c:pt idx="1">
                  <c:v>6.630263720971147</c:v>
                </c:pt>
                <c:pt idx="2">
                  <c:v>5.9364551436694999</c:v>
                </c:pt>
                <c:pt idx="3">
                  <c:v>6.8277599875765471</c:v>
                </c:pt>
                <c:pt idx="4">
                  <c:v>6.7990207849616189</c:v>
                </c:pt>
                <c:pt idx="5">
                  <c:v>6.9584933545845056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2">
                  <c:v>8.7631937669155793</c:v>
                </c:pt>
                <c:pt idx="3">
                  <c:v>8.6806784491153994</c:v>
                </c:pt>
                <c:pt idx="4">
                  <c:v>8.9311843111218554</c:v>
                </c:pt>
                <c:pt idx="5">
                  <c:v>8.7551096993092301</c:v>
                </c:pt>
                <c:pt idx="6">
                  <c:v>8.7606193390263485</c:v>
                </c:pt>
                <c:pt idx="7">
                  <c:v>8.7002880368509707</c:v>
                </c:pt>
                <c:pt idx="8">
                  <c:v>8.7698019083480911</c:v>
                </c:pt>
                <c:pt idx="9">
                  <c:v>8.6530409018750056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8.9642475051732031</c:v>
                </c:pt>
                <c:pt idx="1">
                  <c:v>9.0746572383551261</c:v>
                </c:pt>
                <c:pt idx="2">
                  <c:v>8.9337204868519855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7.0384714827204773</c:v>
                </c:pt>
                <c:pt idx="1">
                  <c:v>7.7692667901836003</c:v>
                </c:pt>
                <c:pt idx="2">
                  <c:v>8.3612888107802181</c:v>
                </c:pt>
                <c:pt idx="3">
                  <c:v>8.1479256064599888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7.2561848863760368</c:v>
                </c:pt>
                <c:pt idx="1">
                  <c:v>6.8087171725953368</c:v>
                </c:pt>
                <c:pt idx="2">
                  <c:v>6.9157382980023314</c:v>
                </c:pt>
                <c:pt idx="3">
                  <c:v>7.0656577588746829</c:v>
                </c:pt>
                <c:pt idx="4">
                  <c:v>6.9180929788810506</c:v>
                </c:pt>
                <c:pt idx="5">
                  <c:v>7.3178710149805504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5.521992736258361</c:v>
                </c:pt>
                <c:pt idx="1">
                  <c:v>5.1078491488665039</c:v>
                </c:pt>
                <c:pt idx="2">
                  <c:v>4.9367676828905234</c:v>
                </c:pt>
                <c:pt idx="3">
                  <c:v>6.6327010625814236</c:v>
                </c:pt>
                <c:pt idx="4">
                  <c:v>6.1076543009155078</c:v>
                </c:pt>
                <c:pt idx="5">
                  <c:v>5.9889388657040019</c:v>
                </c:pt>
                <c:pt idx="6">
                  <c:v>6.6393013991298551</c:v>
                </c:pt>
                <c:pt idx="7">
                  <c:v>6.1181177020013822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Sheet1!$B$2:$B$6</c:f>
              <c:numCache>
                <c:formatCode>0.0</c:formatCode>
                <c:ptCount val="5"/>
                <c:pt idx="0">
                  <c:v>8.8562346839516781</c:v>
                </c:pt>
                <c:pt idx="1">
                  <c:v>8.7350237310792611</c:v>
                </c:pt>
                <c:pt idx="2">
                  <c:v>8.6386352776207946</c:v>
                </c:pt>
                <c:pt idx="3">
                  <c:v>8.6222689294914101</c:v>
                </c:pt>
                <c:pt idx="4">
                  <c:v>8.4662815450167308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Sheet1!$C$2:$C$6</c:f>
              <c:numCache>
                <c:formatCode>0.0</c:formatCode>
                <c:ptCount val="5"/>
                <c:pt idx="0">
                  <c:v>1.1437653160483219</c:v>
                </c:pt>
                <c:pt idx="1">
                  <c:v>1.2649762689207389</c:v>
                </c:pt>
                <c:pt idx="2">
                  <c:v>1.3613647223792054</c:v>
                </c:pt>
                <c:pt idx="3">
                  <c:v>1.3777310705085899</c:v>
                </c:pt>
                <c:pt idx="4">
                  <c:v>1.5337184549832692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2">
                  <c:v>8.2732371817939043</c:v>
                </c:pt>
                <c:pt idx="3">
                  <c:v>8.2783845360474029</c:v>
                </c:pt>
                <c:pt idx="4">
                  <c:v>8.2718964004533149</c:v>
                </c:pt>
                <c:pt idx="5">
                  <c:v>7.9877408844404307</c:v>
                </c:pt>
                <c:pt idx="6">
                  <c:v>7.9760264725761232</c:v>
                </c:pt>
                <c:pt idx="7">
                  <c:v>8.0239379764746932</c:v>
                </c:pt>
                <c:pt idx="8">
                  <c:v>7.9312798540027369</c:v>
                </c:pt>
                <c:pt idx="9">
                  <c:v>8.6508073493406563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2">
                  <c:v>7.8000334435811736</c:v>
                </c:pt>
                <c:pt idx="3">
                  <c:v>7.9665119323427822</c:v>
                </c:pt>
                <c:pt idx="4">
                  <c:v>7.1008047411139152</c:v>
                </c:pt>
                <c:pt idx="5">
                  <c:v>7.2327841723722726</c:v>
                </c:pt>
                <c:pt idx="6">
                  <c:v>7.1879614682322366</c:v>
                </c:pt>
                <c:pt idx="7">
                  <c:v>7.2574532558111864</c:v>
                </c:pt>
                <c:pt idx="8">
                  <c:v>7.1606589895011608</c:v>
                </c:pt>
                <c:pt idx="9">
                  <c:v>7.7054237653376916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7.9474165354474122</c:v>
                </c:pt>
                <c:pt idx="1">
                  <c:v>7.836037415659745</c:v>
                </c:pt>
                <c:pt idx="2">
                  <c:v>8.2586789629389088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1">
                  <c:v>7.354226770933014</c:v>
                </c:pt>
                <c:pt idx="2">
                  <c:v>7.564156137356191</c:v>
                </c:pt>
                <c:pt idx="3">
                  <c:v>7.517724442873206</c:v>
                </c:pt>
                <c:pt idx="4">
                  <c:v>2.3369015634081118</c:v>
                </c:pt>
                <c:pt idx="5">
                  <c:v>2.9133724853738521</c:v>
                </c:pt>
                <c:pt idx="6">
                  <c:v>8.1579732029929062</c:v>
                </c:pt>
                <c:pt idx="7">
                  <c:v>8.256748234754653</c:v>
                </c:pt>
                <c:pt idx="8">
                  <c:v>8.5557690309581176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8.1490517805764728</c:v>
                </c:pt>
                <c:pt idx="1">
                  <c:v>7.739587400137026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2">
                  <c:v>8.9476394900939074</c:v>
                </c:pt>
                <c:pt idx="5">
                  <c:v>8.7357946964771003</c:v>
                </c:pt>
                <c:pt idx="6">
                  <c:v>8.8149479033272158</c:v>
                </c:pt>
                <c:pt idx="7">
                  <c:v>8.9098403596173252</c:v>
                </c:pt>
                <c:pt idx="8">
                  <c:v>9.3727830360734909</c:v>
                </c:pt>
                <c:pt idx="9">
                  <c:v>8.9669063485221834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8.5802046274989312</c:v>
                </c:pt>
                <c:pt idx="1">
                  <c:v>8.7520082117643483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8.4170126684191864</c:v>
                </c:pt>
                <c:pt idx="1">
                  <c:v>8.6298411194128786</c:v>
                </c:pt>
                <c:pt idx="2">
                  <c:v>8.7139432140330566</c:v>
                </c:pt>
                <c:pt idx="3">
                  <c:v>8.5302025943295803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2">
                  <c:v>7.5977924482142258</c:v>
                </c:pt>
                <c:pt idx="5">
                  <c:v>8.1338036199976305</c:v>
                </c:pt>
                <c:pt idx="6">
                  <c:v>8.7355268011192582</c:v>
                </c:pt>
                <c:pt idx="7">
                  <c:v>8.2662717605304028</c:v>
                </c:pt>
                <c:pt idx="8">
                  <c:v>8.5083260282887565</c:v>
                </c:pt>
                <c:pt idx="9">
                  <c:v>7.1900582652422704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2">
                  <c:v>7.3213485056916436</c:v>
                </c:pt>
                <c:pt idx="5">
                  <c:v>5.5629742413246976</c:v>
                </c:pt>
                <c:pt idx="6">
                  <c:v>5.5453276357500974</c:v>
                </c:pt>
                <c:pt idx="7">
                  <c:v>6.1642473495854402</c:v>
                </c:pt>
                <c:pt idx="8">
                  <c:v>5.3260026578229089</c:v>
                </c:pt>
                <c:pt idx="9">
                  <c:v>5.0490332540442768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8.6386352776207946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1">
                  <c:v>8.6056154542694028</c:v>
                </c:pt>
                <c:pt idx="2">
                  <c:v>9.0369112291677105</c:v>
                </c:pt>
                <c:pt idx="3">
                  <c:v>8.8198415785459598</c:v>
                </c:pt>
                <c:pt idx="4">
                  <c:v>8.6866846006966725</c:v>
                </c:pt>
                <c:pt idx="5">
                  <c:v>8.1122269784562899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2">
                  <c:v>8.8467879274164609</c:v>
                </c:pt>
                <c:pt idx="5">
                  <c:v>8.6752892559426016</c:v>
                </c:pt>
                <c:pt idx="6">
                  <c:v>9.2119261599595852</c:v>
                </c:pt>
                <c:pt idx="7">
                  <c:v>9.1247522228067499</c:v>
                </c:pt>
                <c:pt idx="8">
                  <c:v>8.9076197310488396</c:v>
                </c:pt>
                <c:pt idx="9">
                  <c:v>8.4931667456382662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9.4981642049157156</c:v>
                </c:pt>
                <c:pt idx="1">
                  <c:v>9.4067680286139197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2">
                  <c:v>8.341432469959182</c:v>
                </c:pt>
                <c:pt idx="5">
                  <c:v>8.5130079138056036</c:v>
                </c:pt>
                <c:pt idx="6">
                  <c:v>8.7047691391521802</c:v>
                </c:pt>
                <c:pt idx="7">
                  <c:v>8.7638090899394587</c:v>
                </c:pt>
                <c:pt idx="8">
                  <c:v>8.866963150834005</c:v>
                </c:pt>
                <c:pt idx="9">
                  <c:v>7.7559413614055606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1">
                  <c:v>8.2513974189891659</c:v>
                </c:pt>
                <c:pt idx="2">
                  <c:v>8.9212070266871581</c:v>
                </c:pt>
                <c:pt idx="3">
                  <c:v>8.5123778576630773</c:v>
                </c:pt>
                <c:pt idx="4">
                  <c:v>8.6873386378330792</c:v>
                </c:pt>
                <c:pt idx="5">
                  <c:v>7.7175190243218426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1">
                  <c:v>7.1521911524128212</c:v>
                </c:pt>
                <c:pt idx="2">
                  <c:v>7.8458933061759932</c:v>
                </c:pt>
                <c:pt idx="3">
                  <c:v>7.6276915071344566</c:v>
                </c:pt>
                <c:pt idx="4">
                  <c:v>8.3691051620477594</c:v>
                </c:pt>
                <c:pt idx="5">
                  <c:v>6.7893371422404476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8.1282927392886926</c:v>
                </c:pt>
                <c:pt idx="1">
                  <c:v>7.2724744603923499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1">
                  <c:v>6.5514015025014674</c:v>
                </c:pt>
                <c:pt idx="2">
                  <c:v>6.8832183202418724</c:v>
                </c:pt>
                <c:pt idx="3">
                  <c:v>6.7143933233473438</c:v>
                </c:pt>
                <c:pt idx="4">
                  <c:v>7.6411004453778197</c:v>
                </c:pt>
                <c:pt idx="5">
                  <c:v>7.0207033253758642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8.4667574666073051</c:v>
                </c:pt>
                <c:pt idx="1">
                  <c:v>7.2468051026145774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1">
                  <c:v>6.3378223506030356</c:v>
                </c:pt>
                <c:pt idx="4">
                  <c:v>4.780436343898379</c:v>
                </c:pt>
                <c:pt idx="5">
                  <c:v>7.0050925019073746</c:v>
                </c:pt>
                <c:pt idx="6">
                  <c:v>6.4225954687306954</c:v>
                </c:pt>
                <c:pt idx="7">
                  <c:v>7.0380337418428178</c:v>
                </c:pt>
                <c:pt idx="8">
                  <c:v>5.9792168981298666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Sheet1!$B$2:$B$6</c:f>
              <c:numCache>
                <c:formatCode>0.0</c:formatCode>
                <c:ptCount val="5"/>
                <c:pt idx="0">
                  <c:v>7.3283643738809339</c:v>
                </c:pt>
                <c:pt idx="1">
                  <c:v>7.605246996174893</c:v>
                </c:pt>
                <c:pt idx="2">
                  <c:v>7.7074700092703186</c:v>
                </c:pt>
                <c:pt idx="3">
                  <c:v>7.7075046733312096</c:v>
                </c:pt>
                <c:pt idx="4">
                  <c:v>7.8018620831683201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Sheet1!$C$2:$C$6</c:f>
              <c:numCache>
                <c:formatCode>0.0</c:formatCode>
                <c:ptCount val="5"/>
                <c:pt idx="0">
                  <c:v>2.6716356261190661</c:v>
                </c:pt>
                <c:pt idx="1">
                  <c:v>2.394753003825107</c:v>
                </c:pt>
                <c:pt idx="2">
                  <c:v>2.2925299907296814</c:v>
                </c:pt>
                <c:pt idx="3">
                  <c:v>2.2924953266687904</c:v>
                </c:pt>
                <c:pt idx="4">
                  <c:v>2.1981379168316799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6.4605111852330417</c:v>
                </c:pt>
                <c:pt idx="1">
                  <c:v>6.4114249630766107</c:v>
                </c:pt>
                <c:pt idx="2">
                  <c:v>6.9464498025960566</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0.19746623787100503</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0.54527410981825675</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0.15201834506129508</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1.5870498713492154</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0.15201834506129508</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0.54527410981825675</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0.12465827291987353</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7.9285456756576416</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0.83193277310924374</c:v>
                </c:pt>
                <c:pt idx="1">
                  <c:v>8.4033613445378148E-3</c:v>
                </c:pt>
                <c:pt idx="2">
                  <c:v>2.100840336134454E-2</c:v>
                </c:pt>
                <c:pt idx="3">
                  <c:v>2.9411764705882349E-2</c:v>
                </c:pt>
                <c:pt idx="4">
                  <c:v>0.1092436974789916</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0.45628876607086255</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0.8193635061512996</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0.22843241952246096</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2.3848019255106081</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0.17835391847743587</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9.3487248795839477</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8.4949062293305637</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Sheet1!$B$2:$B$6</c:f>
              <c:numCache>
                <c:formatCode>0.0</c:formatCode>
                <c:ptCount val="5"/>
                <c:pt idx="0">
                  <c:v>8.824409501437307</c:v>
                </c:pt>
                <c:pt idx="1">
                  <c:v>8.747573676679071</c:v>
                </c:pt>
                <c:pt idx="2">
                  <c:v>8.6844319587976102</c:v>
                </c:pt>
                <c:pt idx="3">
                  <c:v>8.5002250096913183</c:v>
                </c:pt>
                <c:pt idx="4">
                  <c:v>8.4949062293305637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Sheet1!$C$2:$C$6</c:f>
              <c:numCache>
                <c:formatCode>0.0</c:formatCode>
                <c:ptCount val="5"/>
                <c:pt idx="0">
                  <c:v>1.175590498562693</c:v>
                </c:pt>
                <c:pt idx="1">
                  <c:v>1.252426323320929</c:v>
                </c:pt>
                <c:pt idx="2">
                  <c:v>1.3155680412023898</c:v>
                </c:pt>
                <c:pt idx="3">
                  <c:v>1.4997749903086817</c:v>
                </c:pt>
                <c:pt idx="4">
                  <c:v>1.5050937706694363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Sheet1!$B$2:$B$6</c:f>
              <c:numCache>
                <c:formatCode>0.0</c:formatCode>
                <c:ptCount val="5"/>
                <c:pt idx="0">
                  <c:v>7.6406661224926857</c:v>
                </c:pt>
                <c:pt idx="1">
                  <c:v>7.9443313252386831</c:v>
                </c:pt>
                <c:pt idx="2">
                  <c:v>8.052408972167413</c:v>
                </c:pt>
                <c:pt idx="3">
                  <c:v>8.0593048389839801</c:v>
                </c:pt>
                <c:pt idx="4">
                  <c:v>8.142770603625447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Sheet1!$C$2:$C$6</c:f>
              <c:numCache>
                <c:formatCode>0.0</c:formatCode>
                <c:ptCount val="5"/>
                <c:pt idx="0">
                  <c:v>2.3593338775073143</c:v>
                </c:pt>
                <c:pt idx="1">
                  <c:v>2.0556686747613169</c:v>
                </c:pt>
                <c:pt idx="2">
                  <c:v>1.947591027832587</c:v>
                </c:pt>
                <c:pt idx="3">
                  <c:v>1.9406951610160199</c:v>
                </c:pt>
                <c:pt idx="4">
                  <c:v>1.857229396374553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0.33862822675060666</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0.49364193180205085</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0.13762367985969615</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1.4367716167931519</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0.13762367985969526</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0.13824923391259425</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8.0824795601214223</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0.38819048776788101</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0.26652687630305572</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7.4305700418182852E-2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0.77574092943612527</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7.4305700418182852E-2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8.2291863427952805E-2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9.5009215224607377</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0.23382930390827461</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0.26457982909320954</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7.3762878213226912E-2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0.77007394292740727</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7.3762878213226912E-2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0.26457982909320954</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9.3471137577516572E-4</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9.0251320054777384</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1.2711892489871426</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0.4610593296108112</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0.128539893973449</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1.3419381858916433</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0.128539893973449</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0.4610593296108112</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5.7504151385046498E-2</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7.3710918292623608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8.7254813240962754</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Sheet1!$B$2:$B$6</c:f>
              <c:numCache>
                <c:formatCode>0.0</c:formatCode>
                <c:ptCount val="5"/>
                <c:pt idx="0">
                  <c:v>9.1484610123703405</c:v>
                </c:pt>
                <c:pt idx="1">
                  <c:v>9.033658671989965</c:v>
                </c:pt>
                <c:pt idx="2">
                  <c:v>8.9823201383157674</c:v>
                </c:pt>
                <c:pt idx="3">
                  <c:v>8.7522112858195484</c:v>
                </c:pt>
                <c:pt idx="4">
                  <c:v>8.7254813240962754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Sheet1!$C$2:$C$6</c:f>
              <c:numCache>
                <c:formatCode>0.0</c:formatCode>
                <c:ptCount val="5"/>
                <c:pt idx="0">
                  <c:v>0.85153898762965952</c:v>
                </c:pt>
                <c:pt idx="1">
                  <c:v>0.96634132801003503</c:v>
                </c:pt>
                <c:pt idx="2">
                  <c:v>1.0176798616842326</c:v>
                </c:pt>
                <c:pt idx="3">
                  <c:v>1.2477887141804516</c:v>
                </c:pt>
                <c:pt idx="4">
                  <c:v>1.2745186759037246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0.47755102040816327</c:v>
                </c:pt>
                <c:pt idx="1">
                  <c:v>5.7142857142857141E-2</c:v>
                </c:pt>
                <c:pt idx="2">
                  <c:v>0.29387755102040819</c:v>
                </c:pt>
                <c:pt idx="3">
                  <c:v>4.4897959183673473E-2</c:v>
                </c:pt>
                <c:pt idx="4">
                  <c:v>5.3061224489795923E-2</c:v>
                </c:pt>
                <c:pt idx="5">
                  <c:v>7.3469387755102047E-2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Sheet1!$B$2:$B$6</c:f>
              <c:numCache>
                <c:formatCode>0.0</c:formatCode>
                <c:ptCount val="5"/>
                <c:pt idx="0">
                  <c:v>8.0726535744211247</c:v>
                </c:pt>
                <c:pt idx="1">
                  <c:v>8.2494668746170934</c:v>
                </c:pt>
                <c:pt idx="2">
                  <c:v>8.2636599524499417</c:v>
                </c:pt>
                <c:pt idx="3">
                  <c:v>8.3525090469959657</c:v>
                </c:pt>
                <c:pt idx="4">
                  <c:v>8.4239998658924193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Sheet1!$C$2:$C$6</c:f>
              <c:numCache>
                <c:formatCode>0.0</c:formatCode>
                <c:ptCount val="5"/>
                <c:pt idx="0">
                  <c:v>1.9273464255788753</c:v>
                </c:pt>
                <c:pt idx="1">
                  <c:v>1.7505331253829066</c:v>
                </c:pt>
                <c:pt idx="2">
                  <c:v>1.7363400475500583</c:v>
                </c:pt>
                <c:pt idx="3">
                  <c:v>1.6474909530040343</c:v>
                </c:pt>
                <c:pt idx="4">
                  <c:v>1.5760001341075807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0.84993476074691454</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0.44582063351491641</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0.12429145943441977</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1.2975851343840645</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0.12429145943442066</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0.29449671616047546</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8.6946886105206076</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0.64765053324845567</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0.38724075718231532</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0.10795982788685698</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1.1270852270470115</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0.10795982788685698</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0.20344591664692935</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8.7655677173069702</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0.54229147508393183</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0.17790226800714315</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4.959782222946707E-2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0.51779420014564081</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4.959782222946707E-2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0.13684205741334843</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9.4449341651377612</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0.47929036629671806</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0.57498050730545724</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0.16030026658007479</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1.6735119524592523</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0.16030026658007479</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0.57498050730545636</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0.21806531202842727</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7.2935118648251214</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0.36464463683425041</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0.23544670461056683</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6.5640780922027631E-2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0.6852804039904683</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6.5640780922027631E-2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0.2137893422555166</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9.0529143068239701</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6.2623458614580407E-2</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0.33267871690047635</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9.2748338990789492E-2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0.96827944945616284</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9.2748338990791268E-2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0.28443672606344705</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8.6786664985280151</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3.7967777269230396E-2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0.35685175388680968</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9.9487600972244294E-2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1.0386363847085462</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9.9487600972244294E-2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8.1325456513560823E-2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8.1603291551530006</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0.75773400020032788</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0.41906417546757169</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0.1168319589761726</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1.2197090120133289</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0.1168319589761726</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0.20582887103279113</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8.8760840271240262</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0.76961942902215519</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0.19018694330975272</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5.3022697857139534E-2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0.55354941391339096</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5.3022697857139534E-2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0.15023004325830414</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9.5626355714470126</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0.27685950413223143</c:v>
                </c:pt>
                <c:pt idx="1">
                  <c:v>0</c:v>
                </c:pt>
                <c:pt idx="2">
                  <c:v>0.32644628099173562</c:v>
                </c:pt>
                <c:pt idx="3">
                  <c:v>9.9173553719008267E-2</c:v>
                </c:pt>
                <c:pt idx="4">
                  <c:v>8.2644628099173556E-3</c:v>
                </c:pt>
                <c:pt idx="5">
                  <c:v>0.1198347107438017</c:v>
                </c:pt>
                <c:pt idx="6">
                  <c:v>9.5041322314049589E-2</c:v>
                </c:pt>
                <c:pt idx="7">
                  <c:v>2.0661157024793389E-2</c:v>
                </c:pt>
                <c:pt idx="8">
                  <c:v>5.3719008264462811E-2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8.4818370249794626</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Sheet1!$B$2:$B$6</c:f>
              <c:numCache>
                <c:formatCode>0.0</c:formatCode>
                <c:ptCount val="5"/>
                <c:pt idx="0">
                  <c:v>8.8152864430827496</c:v>
                </c:pt>
                <c:pt idx="1">
                  <c:v>8.6919651690413815</c:v>
                </c:pt>
                <c:pt idx="2">
                  <c:v>8.6111410977593543</c:v>
                </c:pt>
                <c:pt idx="3">
                  <c:v>8.4818370249794626</c:v>
                </c:pt>
                <c:pt idx="4">
                  <c:v>8.3364487052991869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Sheet1!$C$2:$C$6</c:f>
              <c:numCache>
                <c:formatCode>0.0</c:formatCode>
                <c:ptCount val="5"/>
                <c:pt idx="0">
                  <c:v>1.1847135569172504</c:v>
                </c:pt>
                <c:pt idx="1">
                  <c:v>1.3080348309586185</c:v>
                </c:pt>
                <c:pt idx="2">
                  <c:v>1.3888589022406457</c:v>
                </c:pt>
                <c:pt idx="3">
                  <c:v>1.5181629750205374</c:v>
                </c:pt>
                <c:pt idx="4">
                  <c:v>1.6635512947008131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Sheet1!$B$2:$B$6</c:f>
              <c:numCache>
                <c:formatCode>0.0</c:formatCode>
                <c:ptCount val="5"/>
                <c:pt idx="0">
                  <c:v>8.027314320176071</c:v>
                </c:pt>
                <c:pt idx="1">
                  <c:v>8.0456014063118353</c:v>
                </c:pt>
                <c:pt idx="2">
                  <c:v>8.1476490963716319</c:v>
                </c:pt>
                <c:pt idx="3">
                  <c:v>8.2214798556922624</c:v>
                </c:pt>
                <c:pt idx="4">
                  <c:v>8.3014159177716742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Sheet1!$C$2:$C$6</c:f>
              <c:numCache>
                <c:formatCode>0.0</c:formatCode>
                <c:ptCount val="5"/>
                <c:pt idx="0">
                  <c:v>1.972685679823929</c:v>
                </c:pt>
                <c:pt idx="1">
                  <c:v>1.9543985936881647</c:v>
                </c:pt>
                <c:pt idx="2">
                  <c:v>1.8523509036283681</c:v>
                </c:pt>
                <c:pt idx="3">
                  <c:v>1.7785201443077376</c:v>
                </c:pt>
                <c:pt idx="4">
                  <c:v>1.6985840822283258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8.1740341547940076E-2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0.38321448793637281</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0.10683733412359508</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1.1153665520288243</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0.10683733412359508</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0.20962539790963852</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8.2083527070356137</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0.28938066015136776</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0.35829072005449625</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9.9888773981326118E-2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1.0428245737866311</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9.988877398132523E-2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0.35829072005449802</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0.14034327498051802</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8.5177472237311918</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1.2417977681112937</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0.53784055887365678</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0.149945926635076</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1.56541411814203</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0.14994592663507689</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0.53784055887365589</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4.3119043528712098E-3</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8.1246887278846582</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1.0024587014694903</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0.18933457460782677</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5.2785063835802504E-2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0.55106854857544008</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5.2785063835802504E-2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0.17244226248366701</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9.6844180007839729</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0.72557691578651973</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0.38541232079989118</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0.10745007349379065</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1.1217634637847391</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0.10745007349378888</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0.3854123207998903</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5.5912767408942798E-2</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7.8739784654618727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8.4924925623480636</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Sheet1!$B$2:$B$6</c:f>
              <c:numCache>
                <c:formatCode>0.0</c:formatCode>
                <c:ptCount val="5"/>
                <c:pt idx="0">
                  <c:v>8.8777823939636775</c:v>
                </c:pt>
                <c:pt idx="1">
                  <c:v>8.6369207414329718</c:v>
                </c:pt>
                <c:pt idx="2">
                  <c:v>8.5814194344311474</c:v>
                </c:pt>
                <c:pt idx="3">
                  <c:v>8.5694945603425534</c:v>
                </c:pt>
                <c:pt idx="4">
                  <c:v>8.5625022149089123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Sheet1!$C$2:$C$6</c:f>
              <c:numCache>
                <c:formatCode>0.0</c:formatCode>
                <c:ptCount val="5"/>
                <c:pt idx="0">
                  <c:v>1.1222176060363225</c:v>
                </c:pt>
                <c:pt idx="1">
                  <c:v>1.3630792585670282</c:v>
                </c:pt>
                <c:pt idx="2">
                  <c:v>1.4185805655688526</c:v>
                </c:pt>
                <c:pt idx="3">
                  <c:v>1.4305054396574466</c:v>
                </c:pt>
                <c:pt idx="4">
                  <c:v>1.4374977850910877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4.4897959183673473E-2</c:v>
                </c:pt>
                <c:pt idx="2">
                  <c:v>0.1551020408163265</c:v>
                </c:pt>
                <c:pt idx="3">
                  <c:v>0.32244897959183672</c:v>
                </c:pt>
                <c:pt idx="4">
                  <c:v>0.47755102040816327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Sheet1!$B$2:$B$6</c:f>
              <c:numCache>
                <c:formatCode>0.0</c:formatCode>
                <c:ptCount val="5"/>
                <c:pt idx="0">
                  <c:v>7.8005546706393689</c:v>
                </c:pt>
                <c:pt idx="1">
                  <c:v>7.9982774641520109</c:v>
                </c:pt>
                <c:pt idx="2">
                  <c:v>8.1686690693291837</c:v>
                </c:pt>
                <c:pt idx="3">
                  <c:v>8.2605516369276888</c:v>
                </c:pt>
                <c:pt idx="4">
                  <c:v>8.271880250851126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Sheet1!$C$2:$C$6</c:f>
              <c:numCache>
                <c:formatCode>0.0</c:formatCode>
                <c:ptCount val="5"/>
                <c:pt idx="0">
                  <c:v>2.1994453293606311</c:v>
                </c:pt>
                <c:pt idx="1">
                  <c:v>2.0017225358479891</c:v>
                </c:pt>
                <c:pt idx="2">
                  <c:v>1.8313309306708163</c:v>
                </c:pt>
                <c:pt idx="3">
                  <c:v>1.7394483630723112</c:v>
                </c:pt>
                <c:pt idx="4">
                  <c:v>1.728119749148874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0.29479143426170751</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0.28823063352622746</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8.0356545663299528E-2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0.83891089200836788</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8.0356545663299528E-2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0.28823063352622746</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1.5654654562588632E-2</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8.4534643034167196</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0.60509298924481936</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0.40921756935073628</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0.11408679880920669</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1.1910499308474245</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0.11408679880920758</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0.40921756935073716</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6.2830781559895854E-2</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8.2108686115248197</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0.13493891177007988</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0.50737659784154587</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0.14145280206392119</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1.4767471072455995</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0.1414528020639203</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0.50737659784154587</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6.0560192438543936E-2</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7.3781829420605671</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0.30417872980218519</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0.23525509210096374</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6.5587360786945936E-2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0.68472270538853763</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6.5587360786945936E-2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0.1613753371978337</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8.9671501774835622</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0.57051788843664308</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0.23559010631995925</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6.5680760246458192E-2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0.68569778244351198</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6.5680760246458192E-2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0.18209425618287334</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9.2196358238373115</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0.67462391976159353</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0.24620990899125061</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6.8641481831985374E-2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0.71660729411800617</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6.8641481831985374E-2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0.24620990899125061</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0.13014643920518942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8.9089713344621462</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0.34389179931622849</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0.17533475259261166</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4.8882018127990534E-2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0.510321307274058</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4.8882018127990534E-2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0.17533475259261166</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6.1518886171411324E-2</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9.4292996922783487</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0.22886029661620899</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0.3249889244134021</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9.0604482338327408E-2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0.94589789134151303</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9.0604482338328296E-2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0.23382255079697423</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8.6491575133418195</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0.7650947199220246</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0.24295436072485899</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6.7733859315506351E-2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0.7071318443133805</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6.7733859315506351E-2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0.14322711686840783</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8.9337204868519855</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0.52738710720153748</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0.29917013116838209</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8.3406395816492562E-2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0.87075089323525745</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8.3406395816492562E-2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0.2991701311683812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0.14229351445192151</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8.1479256064599888</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0.30653269536727112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0.43830956168399737</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0.12219742876468587</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1.2757237524326532</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0.12219742876468409</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0.43830956168399826</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0.18789210655947031</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6.9584933545845056</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0.74651624775979553</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0.29101640416817265</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8.1133197690387959E-2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0.84701902855712063</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8.1133197690387959E-2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0.19455434987697018</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8.6530409018750056</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7.7677779709262174</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Sheet1!$B$2:$B$6</c:f>
              <c:numCache>
                <c:formatCode>0.0</c:formatCode>
                <c:ptCount val="5"/>
                <c:pt idx="0">
                  <c:v>8.5223132941971738</c:v>
                </c:pt>
                <c:pt idx="1">
                  <c:v>8.2924880886194909</c:v>
                </c:pt>
                <c:pt idx="2">
                  <c:v>8.2898298210576016</c:v>
                </c:pt>
                <c:pt idx="3">
                  <c:v>7.9686998239340836</c:v>
                </c:pt>
                <c:pt idx="4">
                  <c:v>7.9386925375352773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Sheet1!$C$2:$C$6</c:f>
              <c:numCache>
                <c:formatCode>0.0</c:formatCode>
                <c:ptCount val="5"/>
                <c:pt idx="0">
                  <c:v>1.4776867058028262</c:v>
                </c:pt>
                <c:pt idx="1">
                  <c:v>1.7075119113805091</c:v>
                </c:pt>
                <c:pt idx="2">
                  <c:v>1.7101701789423984</c:v>
                </c:pt>
                <c:pt idx="3">
                  <c:v>2.0313001760659164</c:v>
                </c:pt>
                <c:pt idx="4">
                  <c:v>2.0613074624647227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Sheet1!$B$2:$B$6</c:f>
              <c:numCache>
                <c:formatCode>0.0</c:formatCode>
                <c:ptCount val="5"/>
                <c:pt idx="0">
                  <c:v>6.90130188716563</c:v>
                </c:pt>
                <c:pt idx="1">
                  <c:v>7.2246931454574801</c:v>
                </c:pt>
                <c:pt idx="2">
                  <c:v>7.3544207855387027</c:v>
                </c:pt>
                <c:pt idx="3">
                  <c:v>7.4700906841909172</c:v>
                </c:pt>
                <c:pt idx="4">
                  <c:v>7.5196360552344617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Sheet1!$C$2:$C$6</c:f>
              <c:numCache>
                <c:formatCode>0.0</c:formatCode>
                <c:ptCount val="5"/>
                <c:pt idx="0">
                  <c:v>3.09869811283437</c:v>
                </c:pt>
                <c:pt idx="1">
                  <c:v>2.7753068545425199</c:v>
                </c:pt>
                <c:pt idx="2">
                  <c:v>2.6455792144612973</c:v>
                </c:pt>
                <c:pt idx="3">
                  <c:v>2.5299093158090828</c:v>
                </c:pt>
                <c:pt idx="4">
                  <c:v>2.4803639447655383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0.3557428559778586</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0.37294932980193884</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0.10397548478343666</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1.0854892525141615</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0.10397548478343666</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0.35296555935436302</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7.7054237653376916</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0.52050157495673055</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0.51410776736858299</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0.14332940180229414</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1.4963385412410153</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0.14332940180229414</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0.51410776736858388</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7.8938867154292325E-3</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7.3178710149805504</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0.59882191677005192</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0.55645272074806407</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0.15513485821135031</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1.6195858247689134</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0.15513485821135031</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0.55645272074806407</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0.13211723096709882</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6.1181177020013822</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0.82546885009547477</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0.41554125091352923</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0.11584979394974404</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1.2094553490214679</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0.11584979394974404</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0.41554125091352923</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0.14312927135260978</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8.2586789629389088</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0.22268907563025209</c:v>
                </c:pt>
                <c:pt idx="1">
                  <c:v>0.2016806722689076</c:v>
                </c:pt>
                <c:pt idx="2">
                  <c:v>0.60084033613445376</c:v>
                </c:pt>
                <c:pt idx="3">
                  <c:v>2.5210084033613439E-2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0.86930363234592312</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1.4976739502014489</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0.41754029991800135</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4.3590612633020687</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0.41754029991800046</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1.4654444597546501E-2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8.5557690309581176</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0.6135751445109392</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0.30050039346040691</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8.3777262997769775E-2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0.87462269378732227</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8.3777262997768887E-2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0.30050039346040691</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3.6181854880174669E-2</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8.6508073493406563</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8.3532468743296047</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Sheet1!$B$2:$B$6</c:f>
              <c:numCache>
                <c:formatCode>0.0</c:formatCode>
                <c:ptCount val="5"/>
                <c:pt idx="0">
                  <c:v>8.708722018931546</c:v>
                </c:pt>
                <c:pt idx="1">
                  <c:v>8.5674511235644424</c:v>
                </c:pt>
                <c:pt idx="2">
                  <c:v>8.4621806015803109</c:v>
                </c:pt>
                <c:pt idx="3">
                  <c:v>8.398934799638905</c:v>
                </c:pt>
                <c:pt idx="4">
                  <c:v>8.3532468743296047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Sheet1!$C$2:$C$6</c:f>
              <c:numCache>
                <c:formatCode>0.0</c:formatCode>
                <c:ptCount val="5"/>
                <c:pt idx="0">
                  <c:v>1.291277981068454</c:v>
                </c:pt>
                <c:pt idx="1">
                  <c:v>1.4325488764355576</c:v>
                </c:pt>
                <c:pt idx="2">
                  <c:v>1.5378193984196891</c:v>
                </c:pt>
                <c:pt idx="3">
                  <c:v>1.601065200361095</c:v>
                </c:pt>
                <c:pt idx="4">
                  <c:v>1.6467531256703953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Sheet1!$B$2:$B$6</c:f>
              <c:numCache>
                <c:formatCode>0.0</c:formatCode>
                <c:ptCount val="5"/>
                <c:pt idx="0">
                  <c:v>7.9108492044505176</c:v>
                </c:pt>
                <c:pt idx="1">
                  <c:v>7.9957766581781744</c:v>
                </c:pt>
                <c:pt idx="2">
                  <c:v>8.0074943438580988</c:v>
                </c:pt>
                <c:pt idx="3">
                  <c:v>8.0740073683887772</c:v>
                </c:pt>
                <c:pt idx="4">
                  <c:v>8.0996691521907245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Sheet1!$C$2:$C$6</c:f>
              <c:numCache>
                <c:formatCode>0.0</c:formatCode>
                <c:ptCount val="5"/>
                <c:pt idx="0">
                  <c:v>2.0891507955494824</c:v>
                </c:pt>
                <c:pt idx="1">
                  <c:v>2.0042233418218256</c:v>
                </c:pt>
                <c:pt idx="2">
                  <c:v>1.9925056561419012</c:v>
                </c:pt>
                <c:pt idx="3">
                  <c:v>1.9259926316112228</c:v>
                </c:pt>
                <c:pt idx="4">
                  <c:v>1.9003308478092755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0.26351219905502354</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0.38942612623367534</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0.10856909243940827</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1.1334458622016266</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0.10856909243940827</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0.27959441135620544</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7.739587400137026</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8.4896052146687495E-2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0.26778987829263379</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7.4657815930009974E-2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0.77941696522983861</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7.4657815930009974E-2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0.26778987829263379</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8.3242024113795665E-2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8.9669063485221834</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7.5225329566121033</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Sheet1!$B$2:$B$6</c:f>
              <c:numCache>
                <c:formatCode>0.0</c:formatCode>
                <c:ptCount val="5"/>
                <c:pt idx="0">
                  <c:v>8.1378214851751132</c:v>
                </c:pt>
                <c:pt idx="1">
                  <c:v>8.0686021743862497</c:v>
                </c:pt>
                <c:pt idx="2">
                  <c:v>7.8732470772296983</c:v>
                </c:pt>
                <c:pt idx="3">
                  <c:v>7.7368844842584794</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Sheet1!$C$2:$C$6</c:f>
              <c:numCache>
                <c:formatCode>0.0</c:formatCode>
                <c:ptCount val="5"/>
                <c:pt idx="0">
                  <c:v>1.8621785148248868</c:v>
                </c:pt>
                <c:pt idx="1">
                  <c:v>1.9313978256137503</c:v>
                </c:pt>
                <c:pt idx="2">
                  <c:v>2.1267529227703017</c:v>
                </c:pt>
                <c:pt idx="3">
                  <c:v>2.2631155157415206</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Sheet1!$B$2:$B$6</c:f>
              <c:numCache>
                <c:formatCode>0.0</c:formatCode>
                <c:ptCount val="5"/>
                <c:pt idx="0">
                  <c:v>7.2742782138687767</c:v>
                </c:pt>
                <c:pt idx="1">
                  <c:v>7.2993085244657667</c:v>
                </c:pt>
                <c:pt idx="2">
                  <c:v>7.4497699189749182</c:v>
                </c:pt>
                <c:pt idx="3">
                  <c:v>7.5225329566121033</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Sheet1!$C$2:$C$6</c:f>
              <c:numCache>
                <c:formatCode>0.0</c:formatCode>
                <c:ptCount val="5"/>
                <c:pt idx="0">
                  <c:v>2.7257217861312233</c:v>
                </c:pt>
                <c:pt idx="1">
                  <c:v>2.7006914755342333</c:v>
                </c:pt>
                <c:pt idx="2">
                  <c:v>2.5502300810250818</c:v>
                </c:pt>
                <c:pt idx="3">
                  <c:v>2.4774670433878967</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0.19457013574660639</c:v>
                </c:pt>
                <c:pt idx="1">
                  <c:v>0.80542986425339369</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0.63811364062714127</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0.69193104271815464</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0.19290520146942125</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2.0139028289723662</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0.19290520146942036</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0.31678582932791777</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7.1900582652422704</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0.29472778072400274</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0.92651053464378386</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0.25830420997862547</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2.6966591634072055</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0.25830420997862635</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0.27528180875428809</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5.0490332540442768</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0.48208758408946473</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0.29069407072826081</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8.1043333537273554E-2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0.84608085959745338</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8.1043333537273554E-2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0.29069407072826081</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8.2846845729980245E-2</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8.7520082117643483</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0.74116483802965583</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0.33196672884636946</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9.254984204450345E-2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0.96620716960769215</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9.254984204450345E-2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0.33196672884636946</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0.14852878161281957</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8.5302025943295803</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0.50565383658432594</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0.28192436735037241</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7.8598405802432936E-2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0.82055616226258721</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7.8598405802432936E-2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3.5174319544228894E-2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9.4067680286139197</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0.37369425621183616</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0.12242713728621712</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1.2781218766814071</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0.12242713728621801</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0.20023479441608139</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7.7559413614055606</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0.28395826792026657</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0.11458033943096702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1.1962024246464722</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0.11458033943096524</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0.16585738072697609</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8.1122269784562899</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0.29971734833374075</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9.1050655986505191E-2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0.9505558806825718</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9.1050655986505191E-2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0.22321286364793735</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8.4931667456382662</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9.5015817626556753E-2</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0.48141041720872391</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0.13421362504031187</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1.4011711301531102</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0.13421362504031276</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0.48141041720872302</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0.15278525085795103</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7.2724744603923499</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0.29565266717763183</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0.48541320279621747</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0.13532957173517524</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1.4128214547096647</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0.13532957173517524</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0.31095342086981592</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7.0207033253758642</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0.62551440329218111</c:v>
                </c:pt>
                <c:pt idx="1">
                  <c:v>0.36213991769547332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0.69873592178862509</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0.48734566212252339</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0.13586832694726692</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1.4184459823921252</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0.1358683269472678</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0.13766294951696523</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7.7175190243218426</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0.392910248379847</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0.45680392082695676</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0.12735351782018434</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1.3295525878202357</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0.12735351782018611</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0.39789049690369183</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6.7893371422404476</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0.66235841596900791</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0.36995027738051522</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0.10313937139083595</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1.0767603477781975</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0.10313937139083684</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0.36995027738051434</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0.11961011111423225</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7.2468051026145774</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2.3686687178468446E-2</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0.65036250991285804</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0.18131620531151871</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1.8929153596373371</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0.18131620531151782</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0.65036250991285804</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0.45863431705261171</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5.9792168981298666</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7.3459820269374596</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Sheet1!$B$2:$B$6</c:f>
              <c:numCache>
                <c:formatCode>0.0</c:formatCode>
                <c:ptCount val="5"/>
                <c:pt idx="0">
                  <c:v>8.5376000944791297</c:v>
                </c:pt>
                <c:pt idx="1">
                  <c:v>8.4731818023682592</c:v>
                </c:pt>
                <c:pt idx="2">
                  <c:v>8.3950041099952823</c:v>
                </c:pt>
                <c:pt idx="3">
                  <c:v>8.0955650956550187</c:v>
                </c:pt>
                <c:pt idx="4">
                  <c:v>8.0327294706057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Sheet1!$C$2:$C$6</c:f>
              <c:numCache>
                <c:formatCode>0.0</c:formatCode>
                <c:ptCount val="5"/>
                <c:pt idx="0">
                  <c:v>1.4623999055208703</c:v>
                </c:pt>
                <c:pt idx="1">
                  <c:v>1.5268181976317408</c:v>
                </c:pt>
                <c:pt idx="2">
                  <c:v>1.6049958900047177</c:v>
                </c:pt>
                <c:pt idx="3">
                  <c:v>1.9044349043449813</c:v>
                </c:pt>
                <c:pt idx="4">
                  <c:v>1.9672705293943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Sheet1!$B$2:$B$6</c:f>
              <c:numCache>
                <c:formatCode>0.0</c:formatCode>
                <c:ptCount val="5"/>
                <c:pt idx="0">
                  <c:v>6.4322916420372769</c:v>
                </c:pt>
                <c:pt idx="1">
                  <c:v>6.440681645048965</c:v>
                </c:pt>
                <c:pt idx="2">
                  <c:v>6.867931351356301</c:v>
                </c:pt>
                <c:pt idx="3">
                  <c:v>7.0526909275401479</c:v>
                </c:pt>
                <c:pt idx="4">
                  <c:v>7.0972013886647192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Sheet1!$C$2:$C$6</c:f>
              <c:numCache>
                <c:formatCode>0.0</c:formatCode>
                <c:ptCount val="5"/>
                <c:pt idx="0">
                  <c:v>3.5677083579627231</c:v>
                </c:pt>
                <c:pt idx="1">
                  <c:v>3.559318354951035</c:v>
                </c:pt>
                <c:pt idx="2">
                  <c:v>3.132068648643699</c:v>
                </c:pt>
                <c:pt idx="3">
                  <c:v>2.9473090724598521</c:v>
                </c:pt>
                <c:pt idx="4">
                  <c:v>2.9027986113352808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0.1220585352823047</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0.79337937011138226</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0.22118823666559884</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2.3091736882319012</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0.22118823666559884</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0.46698578996739748</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5.3121111974861313</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0.32587678421811628</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0.10940637797025943</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1.1421870038939907</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0.10940637797025943</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0.33748235217385236</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8.4959321588107333</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0.51953798501016113</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0.4043459150999027</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0.11272861802712431</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1.1768707169202841</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0.11272861802712342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0.2773988325131409</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8.2299027245155187</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165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RQM | Chelsea And Westminster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8765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RQM | Chelsea And Westminster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08765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RQM | Chelsea And Westminster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Chelsea And Westminster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091969630"/>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64894639"/>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934637752"/>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243994708"/>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856221068"/>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19%</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25%</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63</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2490568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30893736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2847790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9722190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10668975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5728075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8856815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22994952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2432223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363775403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63577141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6896260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37199240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7335938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08172236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6603137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4612577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2498869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3360965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7972201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14469808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5512185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7061138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9404973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5656545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40606999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78501166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1809089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55423473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4795272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42438482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8473904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76689582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9571534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95967796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0361307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223853269"/>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68199345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200311856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564309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1059239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B2. Did you get enough information from either a midwife or doctor to help you decide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3345591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16724056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During your labour, were you ever sent home when you were worried about yourself or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54276379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91694137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C19. After your baby was born, did you have the opportunity to ask questions about your labour and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125628057"/>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114952574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During your labour, were you ever sent home when you were worried about yourself or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Chelsea And Westminster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lang="en-GB" sz="1400" b="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lang="en-GB" sz="1400" b="0">
                <a:solidFill>
                  <a:prstClr val="black"/>
                </a:solidFill>
                <a:latin typeface="Arial"/>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Having the opportunity to ask questions about the labour and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 </a:t>
            </a:r>
            <a:r>
              <a:rPr kumimoji="0" lang="en-GB" sz="1400" b="0" i="0" u="none" strike="noStrike" kern="1200" cap="none" spc="0" normalizeH="0" baseline="0" noProof="0">
                <a:ln>
                  <a:noFill/>
                </a:ln>
                <a:solidFill>
                  <a:prstClr val="black"/>
                </a:solidFill>
                <a:effectLst/>
                <a:uLnTx/>
                <a:uFillTx/>
                <a:latin typeface="Arial"/>
                <a:ea typeface="+mj-ea"/>
                <a:cs typeface="+mj-cs"/>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noProof="0">
                <a:solidFill>
                  <a:prstClr val="black"/>
                </a:solidFill>
                <a:latin typeface="Arial"/>
              </a:rPr>
              <a:t>Being sent home when they were worried about themselves or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Being told who to contact if advice needed about potential changes to mental health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Receiving help and advice from a midwife about baby's health and progress in the 4 weeks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681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Chelsea And Westminster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737139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956065288"/>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25111198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5061488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57254535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65681359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8586822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8018242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926363913"/>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027141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476714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82000808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21351505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7978544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38930027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75978800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8531874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285763768"/>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7713907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617580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03955073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0568930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15785596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76861642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280234716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60656324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421962572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97921093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436687799"/>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38810806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26591403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70456133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9990428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5795608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879539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547276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74614477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146749211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79848067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2541149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84974249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67453262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07068885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149517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7886361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8671655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6346459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21384507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1060194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00090568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23696064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367246140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95287016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405228621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202102533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86436341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1937785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79507044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344908940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03733126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68879571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21589172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5756961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4230404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7003460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111024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611311503"/>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64322726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35468042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42614530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9135698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93025360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1914037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115376999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1213082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78430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3483495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9072830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408755808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59358453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7956518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194304500"/>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9837582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4655073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987636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7060679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426565966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89868849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360560100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401255367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47396464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40409989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79547828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78950431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57095926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4217485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21866214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34169225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91693571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78783615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3590395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70930058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8152205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4216885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2438365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2124132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774479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905298003"/>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25479097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343439008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322653618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950517627"/>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6083856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0311148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4968115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687742912"/>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1093023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46837969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28430232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87789168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24417603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72031301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78513913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25658278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44142269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76426979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391779270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421798877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410346532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257790734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68524125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78061299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49914611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313083463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44138261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365082039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137455530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09712836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333307427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81562373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12909714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139962914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1327728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4253429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4561029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9643717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219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11946164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6683494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214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5362632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2221500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37961733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4919781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6714930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4285456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4327004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6605420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06644960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3439111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107153913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6949247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1218186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9323778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2942636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0233984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80474621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5435312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139708709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246465470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41576448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58882863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42953629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42274671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0745686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41284408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406593203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0944546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710659682"/>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681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954027949"/>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972724696"/>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3969755170"/>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59%</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481676070"/>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301803129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57457926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502523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9499795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25504899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33645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13805549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8644660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5075104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0964427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1477069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7234655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27512276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3156409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3154906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41173171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5145568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2152715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36726228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85656050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422818723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7190805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34157193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3780011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25094372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17214177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32164495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9225763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6704391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0333512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2239350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12249028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7835253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16220519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6229</TotalTime>
  <Words>16618</Words>
  <Application>Microsoft Office PowerPoint</Application>
  <PresentationFormat>Widescreen</PresentationFormat>
  <Paragraphs>1946</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Chelsea And Westminster Hospital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397</cp:revision>
  <dcterms:created xsi:type="dcterms:W3CDTF">2021-03-04T09:52:26Z</dcterms:created>
  <dcterms:modified xsi:type="dcterms:W3CDTF">2025-11-28T20:26:54Z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